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1703" r:id="rId2"/>
    <p:sldId id="1701" r:id="rId3"/>
    <p:sldId id="1693" r:id="rId4"/>
    <p:sldId id="1603" r:id="rId5"/>
    <p:sldId id="1696" r:id="rId6"/>
    <p:sldId id="1698" r:id="rId7"/>
    <p:sldId id="1700" r:id="rId8"/>
    <p:sldId id="1725" r:id="rId9"/>
    <p:sldId id="1702" r:id="rId10"/>
  </p:sldIdLst>
  <p:sldSz cx="12188825" cy="6858000"/>
  <p:notesSz cx="6735763" cy="9866313"/>
  <p:custDataLst>
    <p:tags r:id="rId13"/>
  </p:custDataLst>
  <p:defaultTextStyle>
    <a:defPPr>
      <a:defRPr lang="en-US"/>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6432">
          <p15:clr>
            <a:srgbClr val="A4A3A4"/>
          </p15:clr>
        </p15:guide>
      </p15:sldGuideLst>
    </p:ext>
    <p:ext uri="{2D200454-40CA-4A62-9FC3-DE9A4176ACB9}">
      <p15:notesGuideLst xmlns:p15="http://schemas.microsoft.com/office/powerpoint/2012/main">
        <p15:guide id="1" orient="horz" pos="3056" userDrawn="1">
          <p15:clr>
            <a:srgbClr val="A4A3A4"/>
          </p15:clr>
        </p15:guide>
        <p15:guide id="2" pos="2076" userDrawn="1">
          <p15:clr>
            <a:srgbClr val="A4A3A4"/>
          </p15:clr>
        </p15:guide>
        <p15:guide id="3" orient="horz" pos="3108" userDrawn="1">
          <p15:clr>
            <a:srgbClr val="A4A3A4"/>
          </p15:clr>
        </p15:guide>
        <p15:guide id="4"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s Clark" initials="TC" lastIdx="18" clrIdx="0">
    <p:extLst/>
  </p:cmAuthor>
  <p:cmAuthor id="2" name="Jay Andersen"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225"/>
    <a:srgbClr val="27687F"/>
    <a:srgbClr val="000000"/>
    <a:srgbClr val="33687F"/>
    <a:srgbClr val="D1DBDE"/>
    <a:srgbClr val="08556C"/>
    <a:srgbClr val="F9F9F9"/>
    <a:srgbClr val="8A133B"/>
    <a:srgbClr val="E35454"/>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8" autoAdjust="0"/>
    <p:restoredTop sz="91084" autoAdjust="0"/>
  </p:normalViewPr>
  <p:slideViewPr>
    <p:cSldViewPr snapToGrid="0">
      <p:cViewPr varScale="1">
        <p:scale>
          <a:sx n="66" d="100"/>
          <a:sy n="66" d="100"/>
        </p:scale>
        <p:origin x="1038" y="84"/>
      </p:cViewPr>
      <p:guideLst>
        <p:guide orient="horz" pos="2160"/>
        <p:guide orient="horz" pos="3744"/>
        <p:guide orient="horz" pos="960"/>
        <p:guide orient="horz" pos="1248"/>
        <p:guide pos="3839"/>
        <p:guide pos="7343"/>
        <p:guide pos="335"/>
        <p:guide pos="6432"/>
      </p:guideLst>
    </p:cSldViewPr>
  </p:slideViewPr>
  <p:outlineViewPr>
    <p:cViewPr>
      <p:scale>
        <a:sx n="33" d="100"/>
        <a:sy n="33" d="100"/>
      </p:scale>
      <p:origin x="0" y="2071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18" d="100"/>
          <a:sy n="118" d="100"/>
        </p:scale>
        <p:origin x="5104" y="216"/>
      </p:cViewPr>
      <p:guideLst>
        <p:guide orient="horz" pos="3056"/>
        <p:guide pos="2076"/>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6"/>
          </a:xfrm>
          <a:prstGeom prst="rect">
            <a:avLst/>
          </a:prstGeom>
        </p:spPr>
        <p:txBody>
          <a:bodyPr vert="horz" lIns="94851" tIns="47426" rIns="94851" bIns="47426" rtlCol="0"/>
          <a:lstStyle>
            <a:lvl1pPr algn="l">
              <a:defRPr sz="1200"/>
            </a:lvl1pPr>
          </a:lstStyle>
          <a:p>
            <a:endParaRPr dirty="0"/>
          </a:p>
        </p:txBody>
      </p:sp>
      <p:sp>
        <p:nvSpPr>
          <p:cNvPr id="3" name="Date Placeholder 2"/>
          <p:cNvSpPr>
            <a:spLocks noGrp="1"/>
          </p:cNvSpPr>
          <p:nvPr>
            <p:ph type="dt" sz="quarter" idx="1"/>
          </p:nvPr>
        </p:nvSpPr>
        <p:spPr>
          <a:xfrm>
            <a:off x="3815375" y="0"/>
            <a:ext cx="2918831" cy="493316"/>
          </a:xfrm>
          <a:prstGeom prst="rect">
            <a:avLst/>
          </a:prstGeom>
        </p:spPr>
        <p:txBody>
          <a:bodyPr vert="horz" lIns="94851" tIns="47426" rIns="94851" bIns="47426" rtlCol="0"/>
          <a:lstStyle>
            <a:lvl1pPr algn="r">
              <a:defRPr sz="1200"/>
            </a:lvl1pPr>
          </a:lstStyle>
          <a:p>
            <a:fld id="{1E821AA6-70BE-4FDE-A8DC-DB381A688FD8}" type="datetimeFigureOut">
              <a:rPr lang="en-US"/>
              <a:pPr/>
              <a:t>10/9/2018</a:t>
            </a:fld>
            <a:endParaRPr dirty="0"/>
          </a:p>
        </p:txBody>
      </p:sp>
      <p:sp>
        <p:nvSpPr>
          <p:cNvPr id="4" name="Footer Placeholder 3"/>
          <p:cNvSpPr>
            <a:spLocks noGrp="1"/>
          </p:cNvSpPr>
          <p:nvPr>
            <p:ph type="ftr" sz="quarter" idx="2"/>
          </p:nvPr>
        </p:nvSpPr>
        <p:spPr>
          <a:xfrm>
            <a:off x="1" y="9371285"/>
            <a:ext cx="2918831" cy="493316"/>
          </a:xfrm>
          <a:prstGeom prst="rect">
            <a:avLst/>
          </a:prstGeom>
        </p:spPr>
        <p:txBody>
          <a:bodyPr vert="horz" lIns="94851" tIns="47426" rIns="94851" bIns="47426" rtlCol="0" anchor="b"/>
          <a:lstStyle>
            <a:lvl1pPr algn="l">
              <a:defRPr sz="1200"/>
            </a:lvl1pPr>
          </a:lstStyle>
          <a:p>
            <a:endParaRPr dirty="0"/>
          </a:p>
        </p:txBody>
      </p:sp>
      <p:sp>
        <p:nvSpPr>
          <p:cNvPr id="5" name="Slide Number Placeholder 4"/>
          <p:cNvSpPr>
            <a:spLocks noGrp="1"/>
          </p:cNvSpPr>
          <p:nvPr>
            <p:ph type="sldNum" sz="quarter" idx="3"/>
          </p:nvPr>
        </p:nvSpPr>
        <p:spPr>
          <a:xfrm>
            <a:off x="3815375" y="9371285"/>
            <a:ext cx="2918831" cy="493316"/>
          </a:xfrm>
          <a:prstGeom prst="rect">
            <a:avLst/>
          </a:prstGeom>
        </p:spPr>
        <p:txBody>
          <a:bodyPr vert="horz" lIns="94851" tIns="47426" rIns="94851" bIns="47426"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3988" y="411163"/>
            <a:ext cx="4932362" cy="2776537"/>
          </a:xfrm>
          <a:prstGeom prst="rect">
            <a:avLst/>
          </a:prstGeom>
          <a:noFill/>
          <a:ln w="12700">
            <a:solidFill>
              <a:prstClr val="black"/>
            </a:solidFill>
          </a:ln>
        </p:spPr>
        <p:txBody>
          <a:bodyPr vert="horz" lIns="94851" tIns="47426" rIns="94851" bIns="47426" rtlCol="0" anchor="ctr"/>
          <a:lstStyle/>
          <a:p>
            <a:endParaRPr dirty="0"/>
          </a:p>
        </p:txBody>
      </p:sp>
      <p:sp>
        <p:nvSpPr>
          <p:cNvPr id="5" name="Notes Placeholder 4"/>
          <p:cNvSpPr>
            <a:spLocks noGrp="1"/>
          </p:cNvSpPr>
          <p:nvPr>
            <p:ph type="body" sz="quarter" idx="3"/>
          </p:nvPr>
        </p:nvSpPr>
        <p:spPr>
          <a:xfrm>
            <a:off x="374211" y="3370992"/>
            <a:ext cx="5987345" cy="5755349"/>
          </a:xfrm>
          <a:prstGeom prst="rect">
            <a:avLst/>
          </a:prstGeom>
        </p:spPr>
        <p:txBody>
          <a:bodyPr vert="horz" lIns="0" tIns="0" rIns="0" bIns="94851"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74210" y="9290779"/>
            <a:ext cx="4565350" cy="244946"/>
          </a:xfrm>
          <a:prstGeom prst="rect">
            <a:avLst/>
          </a:prstGeom>
        </p:spPr>
        <p:txBody>
          <a:bodyPr vert="horz" lIns="94851" tIns="47426" rIns="94851" bIns="47426" rtlCol="0" anchor="b"/>
          <a:lstStyle>
            <a:lvl1pPr algn="l">
              <a:defRPr sz="1200"/>
            </a:lvl1pPr>
          </a:lstStyle>
          <a:p>
            <a:endParaRPr dirty="0"/>
          </a:p>
        </p:txBody>
      </p:sp>
      <p:sp>
        <p:nvSpPr>
          <p:cNvPr id="7" name="Slide Number Placeholder 6"/>
          <p:cNvSpPr>
            <a:spLocks noGrp="1"/>
          </p:cNvSpPr>
          <p:nvPr>
            <p:ph type="sldNum" sz="quarter" idx="5"/>
          </p:nvPr>
        </p:nvSpPr>
        <p:spPr>
          <a:xfrm>
            <a:off x="5613137" y="9290779"/>
            <a:ext cx="748418" cy="244946"/>
          </a:xfrm>
          <a:prstGeom prst="rect">
            <a:avLst/>
          </a:prstGeom>
        </p:spPr>
        <p:txBody>
          <a:bodyPr vert="horz" lIns="94851" tIns="47426" rIns="94851" bIns="47426"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124" rtl="0" eaLnBrk="1" latinLnBrk="0" hangingPunct="1">
      <a:spcBef>
        <a:spcPts val="600"/>
      </a:spcBef>
      <a:defRPr sz="1100" kern="1200">
        <a:solidFill>
          <a:schemeClr val="tx1"/>
        </a:solidFill>
        <a:latin typeface="+mn-lt"/>
        <a:ea typeface="+mn-ea"/>
        <a:cs typeface="+mn-cs"/>
      </a:defRPr>
    </a:lvl1pPr>
    <a:lvl2pPr marL="228534" indent="-114264" algn="l" defTabSz="914124"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2pPr>
    <a:lvl3pPr marL="399930" indent="-114264" algn="l" defTabSz="914124"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326" indent="-114264" algn="l" defTabSz="914124"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728" indent="-114264" algn="l" defTabSz="914124"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316" algn="l" defTabSz="914124" rtl="0" eaLnBrk="1" latinLnBrk="0" hangingPunct="1">
      <a:defRPr sz="1200" kern="1200">
        <a:solidFill>
          <a:schemeClr val="tx1"/>
        </a:solidFill>
        <a:latin typeface="+mn-lt"/>
        <a:ea typeface="+mn-ea"/>
        <a:cs typeface="+mn-cs"/>
      </a:defRPr>
    </a:lvl6pPr>
    <a:lvl7pPr marL="2742378" algn="l" defTabSz="914124" rtl="0" eaLnBrk="1" latinLnBrk="0" hangingPunct="1">
      <a:defRPr sz="1200" kern="1200">
        <a:solidFill>
          <a:schemeClr val="tx1"/>
        </a:solidFill>
        <a:latin typeface="+mn-lt"/>
        <a:ea typeface="+mn-ea"/>
        <a:cs typeface="+mn-cs"/>
      </a:defRPr>
    </a:lvl7pPr>
    <a:lvl8pPr marL="3199440" algn="l" defTabSz="914124" rtl="0" eaLnBrk="1" latinLnBrk="0" hangingPunct="1">
      <a:defRPr sz="1200" kern="1200">
        <a:solidFill>
          <a:schemeClr val="tx1"/>
        </a:solidFill>
        <a:latin typeface="+mn-lt"/>
        <a:ea typeface="+mn-ea"/>
        <a:cs typeface="+mn-cs"/>
      </a:defRPr>
    </a:lvl8pPr>
    <a:lvl9pPr marL="3656502" algn="l" defTabSz="914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start filling in the Persona sheet, ask them what the user’s name is, how old are they, where do they live, what job do they have, what are their hobbies. We really want to get a full understanding of the users so that we can create the right type of conversation with them.</a:t>
            </a:r>
          </a:p>
        </p:txBody>
      </p:sp>
      <p:sp>
        <p:nvSpPr>
          <p:cNvPr id="4" name="Slide Number Placeholder 3"/>
          <p:cNvSpPr>
            <a:spLocks noGrp="1"/>
          </p:cNvSpPr>
          <p:nvPr>
            <p:ph type="sldNum" sz="quarter" idx="10"/>
          </p:nvPr>
        </p:nvSpPr>
        <p:spPr/>
        <p:txBody>
          <a:bodyPr/>
          <a:lstStyle/>
          <a:p>
            <a:fld id="{8C72D9AE-7182-4680-8F79-479C4181FF08}" type="slidenum">
              <a:rPr lang="en-GB" smtClean="0"/>
              <a:pPr/>
              <a:t>4</a:t>
            </a:fld>
            <a:endParaRPr lang="en-GB" dirty="0"/>
          </a:p>
        </p:txBody>
      </p:sp>
    </p:spTree>
    <p:extLst>
      <p:ext uri="{BB962C8B-B14F-4D97-AF65-F5344CB8AC3E}">
        <p14:creationId xmlns:p14="http://schemas.microsoft.com/office/powerpoint/2010/main" val="245674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pPr/>
              <a:t>9</a:t>
            </a:fld>
            <a:endParaRPr lang="uk-UA" dirty="0"/>
          </a:p>
        </p:txBody>
      </p:sp>
    </p:spTree>
    <p:extLst>
      <p:ext uri="{BB962C8B-B14F-4D97-AF65-F5344CB8AC3E}">
        <p14:creationId xmlns:p14="http://schemas.microsoft.com/office/powerpoint/2010/main" val="27337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83"/>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9"/>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8"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B34DB7-7307-4AC0-B4D4-E6C25DD3C11B}" type="datetime1">
              <a:rPr lang="en-US" smtClean="0"/>
              <a:t>10/9/2018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lang="is-IS" sz="800" dirty="0">
                <a:solidFill>
                  <a:srgbClr val="5F5F5F"/>
                </a:solidFill>
              </a:rPr>
              <a:t>2017</a:t>
            </a:r>
            <a:r>
              <a:rPr lang="en-US" sz="800" dirty="0">
                <a:solidFill>
                  <a:srgbClr val="5F5F5F"/>
                </a:solidFill>
              </a:rPr>
              <a:t>,</a:t>
            </a:r>
            <a:r>
              <a:rPr sz="800" dirty="0">
                <a:solidFill>
                  <a:srgbClr val="5F5F5F"/>
                </a:solidFill>
              </a:rPr>
              <a:t> Oracle and/or its affiliates. All rights reserved.  |</a:t>
            </a: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8"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6F1F41A4-AB47-4DFA-A1C5-5C5AA412D3F9}"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59" cy="3072384"/>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20"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41ED0DD-C328-4AC2-B1B1-C42C01B5F437}"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5"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7053"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7EEF503-26F7-4B5F-B831-3CC9284601AC}"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20" y="1524009"/>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9"/>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D411DD-762B-4BED-B5D0-8CA7EE6283F6}"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20" y="3810009"/>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6246814" y="3810009"/>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EB3D84-1A55-45A6-B93A-45077CC98FAA}"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8" y="1524001"/>
            <a:ext cx="3505201"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9" y="1524001"/>
            <a:ext cx="3505201"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a:t>Click to edit Master text styles</a:t>
            </a:r>
          </a:p>
        </p:txBody>
      </p:sp>
      <p:sp>
        <p:nvSpPr>
          <p:cNvPr id="17" name="Text Placeholder 11"/>
          <p:cNvSpPr>
            <a:spLocks noGrp="1"/>
          </p:cNvSpPr>
          <p:nvPr>
            <p:ph type="body" sz="quarter" idx="17"/>
          </p:nvPr>
        </p:nvSpPr>
        <p:spPr>
          <a:xfrm>
            <a:off x="2436818" y="3931920"/>
            <a:ext cx="3505201"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9" y="3931920"/>
            <a:ext cx="3505201"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4" y="1524000"/>
            <a:ext cx="5486400" cy="2743200"/>
          </a:xfrm>
        </p:spPr>
        <p:txBody>
          <a:bodyPr anchor="ctr">
            <a:noAutofit/>
          </a:bodyPr>
          <a:lstStyle>
            <a:lvl1pPr marL="0" indent="0">
              <a:spcBef>
                <a:spcPts val="1200"/>
              </a:spcBef>
              <a:buFont typeface="Arial" panose="020B0604020202020204" pitchFamily="34" charset="0"/>
              <a:buNone/>
              <a:defRPr sz="28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6C2DD3A-FB2D-4AEA-BA19-9BA16B6B8A70}"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1" y="1524000"/>
            <a:ext cx="4076701"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3765" y="1524000"/>
            <a:ext cx="5413248"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43765"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80666EA-5045-426F-93FA-B4496107EA3B}" type="datetime1">
              <a:rPr lang="en-US" smtClean="0"/>
              <a:t>10/9/2018</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4D7D10-F4BB-4AD4-8B76-12FCB2A0BADF}" type="datetime1">
              <a:rPr lang="en-US" smtClean="0"/>
              <a:t>10/9/2018</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F1457E6-C24B-47A0-A017-4462DF84391C}" type="datetime1">
              <a:rPr lang="en-US" smtClean="0"/>
              <a:t>10/9/2018</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9"/>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7AD6A6-E0FB-4965-A59F-8D794B49AE37}" type="datetime1">
              <a:rPr lang="en-US" smtClean="0"/>
              <a:t>10/9/2018</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83"/>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8"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7ABBB5FA-A4AF-4599-9019-671EE6E3217B}" type="datetime1">
              <a:rPr lang="en-US" smtClean="0"/>
              <a:t>10/9/2018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lang="is-IS" sz="800" dirty="0">
                <a:solidFill>
                  <a:srgbClr val="5F5F5F"/>
                </a:solidFill>
              </a:rPr>
              <a:t>2017</a:t>
            </a:r>
            <a:r>
              <a:rPr lang="en-US" sz="800" dirty="0">
                <a:solidFill>
                  <a:srgbClr val="5F5F5F"/>
                </a:solidFill>
              </a:rPr>
              <a:t>,</a:t>
            </a:r>
            <a:r>
              <a:rPr sz="800" dirty="0">
                <a:solidFill>
                  <a:srgbClr val="5F5F5F"/>
                </a:solidFill>
              </a:rPr>
              <a:t> Oracle and/or its affiliates. All rights reserved.  |</a:t>
            </a: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799"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DA0EE36-EFE0-4384-9C90-D7E810D3D994}"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20" y="1524000"/>
            <a:ext cx="6095999" cy="4416725"/>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4" y="1524000"/>
            <a:ext cx="4648201"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4D2EC4D-693D-4564-A143-BF04B0E12C88}"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8"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31813" y="5105400"/>
            <a:ext cx="5410201"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97524FA-5EDD-476A-A52D-4D9CED36E077}"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10" name="Text Placeholder 3"/>
          <p:cNvSpPr>
            <a:spLocks noGrp="1"/>
          </p:cNvSpPr>
          <p:nvPr>
            <p:ph type="body" sz="half" idx="14"/>
          </p:nvPr>
        </p:nvSpPr>
        <p:spPr>
          <a:xfrm>
            <a:off x="6246811" y="5105400"/>
            <a:ext cx="5410201"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31813"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67DE33-F2B7-463C-81A4-BE110A21306C}"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79E957-9F62-4FED-A870-9285E85FDC11}" type="datetime1">
              <a:rPr lang="en-US" smtClean="0"/>
              <a:t>10/9/2018</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1"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1"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8845-4EF0-4B48-969B-953D848AA4CF}" type="datetime1">
              <a:rPr lang="en-US" smtClean="0"/>
              <a:t>10/9/2018</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1"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1"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D7A02-7913-4062-B8C4-1BFE995BD419}" type="datetime1">
              <a:rPr lang="en-US" smtClean="0"/>
              <a:t>10/9/2018</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3" y="2743200"/>
            <a:ext cx="5668961"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9" y="2843834"/>
            <a:ext cx="4544568" cy="569547"/>
          </a:xfrm>
          <a:prstGeom prst="rect">
            <a:avLst/>
          </a:prstGeom>
        </p:spPr>
      </p:pic>
      <p:sp>
        <p:nvSpPr>
          <p:cNvPr id="6" name="Rectangle 5"/>
          <p:cNvSpPr/>
          <p:nvPr/>
        </p:nvSpPr>
        <p:spPr bwMode="gray">
          <a:xfrm>
            <a:off x="-286"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7" name="Rectangle 6"/>
          <p:cNvSpPr/>
          <p:nvPr/>
        </p:nvSpPr>
        <p:spPr bwMode="gray">
          <a:xfrm>
            <a:off x="11995151" y="5854"/>
            <a:ext cx="19396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9" name="Rectangle 8"/>
          <p:cNvSpPr/>
          <p:nvPr/>
        </p:nvSpPr>
        <p:spPr bwMode="gray">
          <a:xfrm>
            <a:off x="-287"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531152" y="1524001"/>
            <a:ext cx="11126522" cy="44196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CAE193-777B-49B1-A672-83494F008A43}" type="datetime1">
              <a:rPr lang="en-US" smtClean="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4" y="533400"/>
            <a:ext cx="1371600" cy="5410200"/>
          </a:xfrm>
        </p:spPr>
        <p:txBody>
          <a:bodyPr vert="eaVert"/>
          <a:lstStyle>
            <a:lvl1pPr>
              <a:defRPr/>
            </a:lvl1pPr>
          </a:lstStyle>
          <a:p>
            <a:r>
              <a:rPr lang="en-US" dirty="0"/>
              <a:t>Click to edit Master title style</a:t>
            </a:r>
            <a:endParaRPr dirty="0"/>
          </a:p>
        </p:txBody>
      </p:sp>
      <p:sp>
        <p:nvSpPr>
          <p:cNvPr id="3" name="Vertical Text Placeholder 2"/>
          <p:cNvSpPr>
            <a:spLocks noGrp="1"/>
          </p:cNvSpPr>
          <p:nvPr>
            <p:ph type="body" orient="vert" idx="1"/>
          </p:nvPr>
        </p:nvSpPr>
        <p:spPr>
          <a:xfrm>
            <a:off x="531813" y="533400"/>
            <a:ext cx="95250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A8A7A5B4-E0DF-4CF9-96F6-6E45FD2DD682}" type="datetime1">
              <a:rPr lang="en-US" smtClean="0"/>
              <a:t>10/9/2018</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2"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FF1A7B72-3DAD-42A2-9FB0-5A0352D28896}" type="datetime1">
              <a:rPr lang="en-US" smtClean="0"/>
              <a:t>10/9/2018</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12188825"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a:endParaRPr lang="en-US" dirty="0"/>
          </a:p>
        </p:txBody>
      </p:sp>
      <p:sp>
        <p:nvSpPr>
          <p:cNvPr id="2" name="Title 1"/>
          <p:cNvSpPr>
            <a:spLocks noGrp="1"/>
          </p:cNvSpPr>
          <p:nvPr>
            <p:ph type="title"/>
          </p:nvPr>
        </p:nvSpPr>
        <p:spPr>
          <a:xfrm>
            <a:off x="1072184" y="327393"/>
            <a:ext cx="10969924" cy="1025071"/>
          </a:xfrm>
        </p:spPr>
        <p:txBody>
          <a:bodyPr anchor="t" anchorCtr="0"/>
          <a:lstStyle/>
          <a:p>
            <a:r>
              <a:rPr lang="en-US"/>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a:endParaRPr lang="en-US" dirty="0"/>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1" y="1546584"/>
            <a:ext cx="12188823" cy="3973688"/>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09" tIns="60905" rIns="121809" bIns="60905" rtlCol="0" anchor="ctr"/>
          <a:lstStyle/>
          <a:p>
            <a:pPr algn="ctr"/>
            <a:endParaRPr lang="en-US" dirty="0"/>
          </a:p>
        </p:txBody>
      </p:sp>
      <p:sp>
        <p:nvSpPr>
          <p:cNvPr id="17" name="Title 1"/>
          <p:cNvSpPr>
            <a:spLocks noGrp="1"/>
          </p:cNvSpPr>
          <p:nvPr userDrawn="1">
            <p:ph type="title"/>
          </p:nvPr>
        </p:nvSpPr>
        <p:spPr>
          <a:xfrm>
            <a:off x="1073035" y="327396"/>
            <a:ext cx="10359637" cy="1015993"/>
          </a:xfrm>
        </p:spPr>
        <p:txBody>
          <a:bodyPr anchor="t" anchorCtr="0"/>
          <a:lstStyle>
            <a:lvl1pPr algn="l" defTabSz="1218093"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userDrawn="1">
            <p:ph type="body" sz="quarter" idx="13"/>
          </p:nvPr>
        </p:nvSpPr>
        <p:spPr>
          <a:xfrm>
            <a:off x="1073035" y="1817513"/>
            <a:ext cx="10359637" cy="3488268"/>
          </a:xfrm>
        </p:spPr>
        <p:txBody>
          <a:bodyPr lIns="0" tIns="0"/>
          <a:lstStyle>
            <a:lvl1pPr marL="298179" indent="-298179">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
        <p:nvSpPr>
          <p:cNvPr id="6" name="Footer Placeholder 1"/>
          <p:cNvSpPr txBox="1">
            <a:spLocks/>
          </p:cNvSpPr>
          <p:nvPr userDrawn="1"/>
        </p:nvSpPr>
        <p:spPr>
          <a:xfrm>
            <a:off x="8621424" y="6539536"/>
            <a:ext cx="274320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F5F5F"/>
                </a:solidFill>
                <a:effectLst/>
                <a:uLnTx/>
                <a:uFillTx/>
                <a:latin typeface="+mn-lt"/>
                <a:ea typeface="+mn-ea"/>
                <a:cs typeface="+mn-cs"/>
              </a:rPr>
              <a:t>Oracle Confidential – Highly Restricted</a:t>
            </a:r>
          </a:p>
        </p:txBody>
      </p:sp>
    </p:spTree>
    <p:extLst>
      <p:ext uri="{BB962C8B-B14F-4D97-AF65-F5344CB8AC3E}">
        <p14:creationId xmlns:p14="http://schemas.microsoft.com/office/powerpoint/2010/main" val="42112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77109" y="1552222"/>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077105" y="878112"/>
            <a:ext cx="10849323"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p:txBody>
      </p:sp>
      <p:sp>
        <p:nvSpPr>
          <p:cNvPr id="5" name="Footer Placeholder 4"/>
          <p:cNvSpPr>
            <a:spLocks noGrp="1"/>
          </p:cNvSpPr>
          <p:nvPr>
            <p:ph type="ftr" sz="quarter" idx="10"/>
          </p:nvPr>
        </p:nvSpPr>
        <p:spPr>
          <a:xfrm>
            <a:off x="8047595" y="6388100"/>
            <a:ext cx="3859795" cy="366184"/>
          </a:xfrm>
          <a:prstGeom prst="rect">
            <a:avLst/>
          </a:prstGeom>
        </p:spPr>
        <p:txBody>
          <a:bodyPr/>
          <a:lstStyle>
            <a:lvl1pPr>
              <a:defRPr dirty="0" smtClean="0">
                <a:latin typeface="Arial" pitchFamily="34" charset="0"/>
                <a:cs typeface="Arial" pitchFamily="34" charset="0"/>
              </a:defRPr>
            </a:lvl1pPr>
          </a:lstStyle>
          <a:p>
            <a:pPr>
              <a:defRPr/>
            </a:pPr>
            <a:endParaRPr lang="en-US" dirty="0"/>
          </a:p>
        </p:txBody>
      </p:sp>
    </p:spTree>
    <p:extLst>
      <p:ext uri="{BB962C8B-B14F-4D97-AF65-F5344CB8AC3E}">
        <p14:creationId xmlns:p14="http://schemas.microsoft.com/office/powerpoint/2010/main" val="21922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8D5C63-4642-4C95-846D-ABDAB26BDFB1}" type="datetime1">
              <a:rPr lang="en-US" smtClean="0"/>
              <a:t>10/9/2018</a:t>
            </a:fld>
            <a:endParaRPr lang="en-US" dirty="0"/>
          </a:p>
        </p:txBody>
      </p:sp>
      <p:sp>
        <p:nvSpPr>
          <p:cNvPr id="4" name="Slide Number Placeholder 3"/>
          <p:cNvSpPr>
            <a:spLocks noGrp="1"/>
          </p:cNvSpPr>
          <p:nvPr>
            <p:ph type="sldNum" sz="quarter" idx="11"/>
          </p:nvPr>
        </p:nvSpPr>
        <p:spPr/>
        <p:txBody>
          <a:bodyPr/>
          <a:lstStyle/>
          <a:p>
            <a:fld id="{C51EAA63-D034-42AE-91FA-B13B9518C7BE}" type="slidenum">
              <a:rPr lang="en-US" smtClean="0"/>
              <a:pPr/>
              <a:t>‹#›</a:t>
            </a:fld>
            <a:endParaRPr lang="en-US" dirty="0"/>
          </a:p>
        </p:txBody>
      </p:sp>
      <p:pic>
        <p:nvPicPr>
          <p:cNvPr id="7"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54427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2"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EAF121C-5CEE-4153-A243-5F4798FC52E9}" type="datetime1">
              <a:rPr lang="en-US" smtClean="0"/>
              <a:t>10/9/2018</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4" y="1373749"/>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4" name="Date Placeholder 3"/>
          <p:cNvSpPr>
            <a:spLocks noGrp="1"/>
          </p:cNvSpPr>
          <p:nvPr>
            <p:ph type="dt" sz="half" idx="10"/>
          </p:nvPr>
        </p:nvSpPr>
        <p:spPr/>
        <p:txBody>
          <a:bodyPr/>
          <a:lstStyle/>
          <a:p>
            <a:fld id="{7A066431-C758-4D62-AFFB-4E6A4BA5B4FA}" type="datetime1">
              <a:rPr lang="en-US" smtClean="0"/>
              <a:t>10/9/2018</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3"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2" y="2600324"/>
            <a:ext cx="11125201"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2" y="4038598"/>
            <a:ext cx="11125201" cy="914400"/>
          </a:xfrm>
        </p:spPr>
        <p:txBody>
          <a:bodyPr anchor="t">
            <a:noAutofit/>
          </a:bodyPr>
          <a:lstStyle>
            <a:lvl1pPr marL="0" indent="0">
              <a:spcBef>
                <a:spcPts val="0"/>
              </a:spcBef>
              <a:buNone/>
              <a:defRPr sz="2400" b="1">
                <a:solidFill>
                  <a:schemeClr val="tx1"/>
                </a:solidFill>
              </a:defRPr>
            </a:lvl1pPr>
            <a:lvl2pPr marL="457062" indent="0">
              <a:buNone/>
              <a:defRPr sz="1800">
                <a:solidFill>
                  <a:schemeClr val="tx1">
                    <a:tint val="75000"/>
                  </a:schemeClr>
                </a:solidFill>
              </a:defRPr>
            </a:lvl2pPr>
            <a:lvl3pPr marL="914124" indent="0">
              <a:buNone/>
              <a:defRPr sz="1600">
                <a:solidFill>
                  <a:schemeClr val="tx1">
                    <a:tint val="75000"/>
                  </a:schemeClr>
                </a:solidFill>
              </a:defRPr>
            </a:lvl3pPr>
            <a:lvl4pPr marL="1371186" indent="0">
              <a:buNone/>
              <a:defRPr sz="1400">
                <a:solidFill>
                  <a:schemeClr val="tx1">
                    <a:tint val="75000"/>
                  </a:schemeClr>
                </a:solidFill>
              </a:defRPr>
            </a:lvl4pPr>
            <a:lvl5pPr marL="1828254" indent="0">
              <a:buNone/>
              <a:defRPr sz="1400">
                <a:solidFill>
                  <a:schemeClr val="tx1">
                    <a:tint val="75000"/>
                  </a:schemeClr>
                </a:solidFill>
              </a:defRPr>
            </a:lvl5pPr>
            <a:lvl6pPr marL="2285316" indent="0">
              <a:buNone/>
              <a:defRPr sz="1400">
                <a:solidFill>
                  <a:schemeClr val="tx1">
                    <a:tint val="75000"/>
                  </a:schemeClr>
                </a:solidFill>
              </a:defRPr>
            </a:lvl6pPr>
            <a:lvl7pPr marL="2742378" indent="0">
              <a:buNone/>
              <a:defRPr sz="1400">
                <a:solidFill>
                  <a:schemeClr val="tx1">
                    <a:tint val="75000"/>
                  </a:schemeClr>
                </a:solidFill>
              </a:defRPr>
            </a:lvl7pPr>
            <a:lvl8pPr marL="3199440" indent="0">
              <a:buNone/>
              <a:defRPr sz="1400">
                <a:solidFill>
                  <a:schemeClr val="tx1">
                    <a:tint val="75000"/>
                  </a:schemeClr>
                </a:solidFill>
              </a:defRPr>
            </a:lvl8pPr>
            <a:lvl9pPr marL="365650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C1B7BD-3B22-4364-B728-6F09D01CC967}" type="datetime1">
              <a:rPr lang="en-US" smtClean="0"/>
              <a:t>10/9/2018</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1" cy="1645920"/>
          </a:xfrm>
        </p:spPr>
        <p:txBody>
          <a:bodyPr anchor="b"/>
          <a:lstStyle>
            <a:lvl1pPr algn="l">
              <a:lnSpc>
                <a:spcPct val="80000"/>
              </a:lnSpc>
              <a:defRPr sz="4800" b="0"/>
            </a:lvl1pPr>
          </a:lstStyle>
          <a:p>
            <a:r>
              <a:rPr lang="en-US" dirty="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31819" y="3657600"/>
            <a:ext cx="4800599" cy="1645920"/>
          </a:xfrm>
        </p:spPr>
        <p:txBody>
          <a:bodyPr>
            <a:noAutofit/>
          </a:bodyPr>
          <a:lstStyle>
            <a:lvl1pPr marL="0" indent="0">
              <a:spcBef>
                <a:spcPts val="0"/>
              </a:spcBef>
              <a:buNone/>
              <a:defRPr sz="2400" b="1"/>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D1602574-BA69-4F63-9B2B-EB53615A4E83}"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0331619-27C8-476F-8FD9-DFA963536AAA}"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1" y="1828800"/>
            <a:ext cx="3474720" cy="3840480"/>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534">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8"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985CF44-F587-4FAE-AFAF-5648AEB74045}" type="datetime1">
              <a:rPr lang="en-US" smtClean="0"/>
              <a:t>10/9/2018</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1"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2"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4703E94D-CDF2-47A5-BFA5-1AEF23D37C5E}" type="datetime1">
              <a:rPr lang="en-US" smtClean="0"/>
              <a:t>10/9/2018</a:t>
            </a:fld>
            <a:endParaRPr lang="en-US" dirty="0"/>
          </a:p>
        </p:txBody>
      </p:sp>
      <p:sp>
        <p:nvSpPr>
          <p:cNvPr id="5" name="Footer Placeholder 4"/>
          <p:cNvSpPr>
            <a:spLocks noGrp="1"/>
          </p:cNvSpPr>
          <p:nvPr>
            <p:ph type="ftr" sz="quarter" idx="3"/>
          </p:nvPr>
        </p:nvSpPr>
        <p:spPr>
          <a:xfrm>
            <a:off x="8621424" y="6556248"/>
            <a:ext cx="2743201" cy="182880"/>
          </a:xfrm>
          <a:prstGeom prst="rect">
            <a:avLst/>
          </a:prstGeom>
        </p:spPr>
        <p:txBody>
          <a:bodyPr vert="horz" wrap="none" lIns="0" tIns="0" rIns="0" bIns="0" rtlCol="0" anchor="ctr" anchorCtr="0">
            <a:noAutofit/>
          </a:bodyPr>
          <a:lstStyle>
            <a:lvl1pPr algn="l">
              <a:defRPr sz="800">
                <a:solidFill>
                  <a:schemeClr val="tx1"/>
                </a:solidFill>
              </a:defRPr>
            </a:lvl1pPr>
          </a:lstStyle>
          <a:p>
            <a:endParaRPr lang="en-US" dirty="0"/>
          </a:p>
        </p:txBody>
      </p:sp>
      <p:sp>
        <p:nvSpPr>
          <p:cNvPr id="6" name="Slide Number Placeholder 5"/>
          <p:cNvSpPr>
            <a:spLocks noGrp="1"/>
          </p:cNvSpPr>
          <p:nvPr>
            <p:ph type="sldNum" sz="quarter" idx="4"/>
          </p:nvPr>
        </p:nvSpPr>
        <p:spPr>
          <a:xfrm>
            <a:off x="11276018" y="6556248"/>
            <a:ext cx="381661"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00" dirty="0">
                <a:solidFill>
                  <a:schemeClr val="tx1"/>
                </a:solidFill>
              </a:rPr>
              <a:t>Copyright © </a:t>
            </a:r>
            <a:r>
              <a:rPr lang="is-IS" sz="800" dirty="0">
                <a:solidFill>
                  <a:schemeClr val="tx1"/>
                </a:solidFill>
              </a:rPr>
              <a:t>2017</a:t>
            </a:r>
            <a:r>
              <a:rPr lang="en-US" sz="800" dirty="0">
                <a:solidFill>
                  <a:schemeClr val="tx1"/>
                </a:solidFill>
              </a:rPr>
              <a:t>,</a:t>
            </a:r>
            <a:r>
              <a:rPr sz="800" dirty="0">
                <a:solidFill>
                  <a:schemeClr val="tx1"/>
                </a:solidFill>
              </a:rPr>
              <a:t> Oracle and/or its affiliates. All rights reserved.  |</a:t>
            </a:r>
          </a:p>
        </p:txBody>
      </p:sp>
      <p:pic>
        <p:nvPicPr>
          <p:cNvPr id="19" name="Picture 18" descr="Oracle logo in white on red staging background"/>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bwMode="ltGray">
          <a:xfrm>
            <a:off x="531818"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3" r:id="rId4"/>
    <p:sldLayoutId id="2147483686" r:id="rId5"/>
    <p:sldLayoutId id="2147483651" r:id="rId6"/>
    <p:sldLayoutId id="2147483669" r:id="rId7"/>
    <p:sldLayoutId id="2147483692" r:id="rId8"/>
    <p:sldLayoutId id="2147483683" r:id="rId9"/>
    <p:sldLayoutId id="2147483670" r:id="rId10"/>
    <p:sldLayoutId id="2147483652" r:id="rId11"/>
    <p:sldLayoutId id="2147483671" r:id="rId12"/>
    <p:sldLayoutId id="2147483672" r:id="rId13"/>
    <p:sldLayoutId id="2147483679" r:id="rId14"/>
    <p:sldLayoutId id="2147483685" r:id="rId15"/>
    <p:sldLayoutId id="2147483688" r:id="rId16"/>
    <p:sldLayoutId id="2147483654" r:id="rId17"/>
    <p:sldLayoutId id="2147483666" r:id="rId18"/>
    <p:sldLayoutId id="2147483655" r:id="rId19"/>
    <p:sldLayoutId id="2147483656" r:id="rId20"/>
    <p:sldLayoutId id="2147483657" r:id="rId21"/>
    <p:sldLayoutId id="2147483673" r:id="rId22"/>
    <p:sldLayoutId id="2147483674" r:id="rId23"/>
    <p:sldLayoutId id="2147483675" r:id="rId24"/>
    <p:sldLayoutId id="2147483676" r:id="rId25"/>
    <p:sldLayoutId id="2147483667" r:id="rId26"/>
    <p:sldLayoutId id="2147483661" r:id="rId27"/>
    <p:sldLayoutId id="2147483687" r:id="rId28"/>
    <p:sldLayoutId id="2147483659" r:id="rId29"/>
    <p:sldLayoutId id="2147483695" r:id="rId30"/>
    <p:sldLayoutId id="2147483699" r:id="rId31"/>
    <p:sldLayoutId id="2147483703" r:id="rId32"/>
    <p:sldLayoutId id="2147484044"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4"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34" indent="-228534" algn="l" defTabSz="914124"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70" indent="-228534" algn="l" defTabSz="914124"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9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32"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36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4"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90"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tiff"/><Relationship Id="rId5" Type="http://schemas.openxmlformats.org/officeDocument/2006/relationships/image" Target="../media/image9.png"/><Relationship Id="rId10" Type="http://schemas.openxmlformats.org/officeDocument/2006/relationships/image" Target="../media/image14.tiff"/><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1</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Example Statement:</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5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30496" y="-536448"/>
            <a:ext cx="2177716" cy="457200"/>
          </a:xfrm>
          <a:prstGeom prst="rect">
            <a:avLst/>
          </a:prstGeom>
          <a:noFill/>
        </p:spPr>
        <p:txBody>
          <a:bodyPr wrap="none" lIns="0" tIns="0" rIns="0" bIns="0" rtlCol="0">
            <a:noAutofit/>
          </a:bodyPr>
          <a:lstStyle/>
          <a:p>
            <a:pPr>
              <a:lnSpc>
                <a:spcPct val="90000"/>
              </a:lnSpc>
            </a:pPr>
            <a:r>
              <a:rPr lang="en-US" sz="4000"/>
              <a:t>To be printed A3</a:t>
            </a:r>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Bot Design Workshop </a:t>
            </a:r>
            <a:r>
              <a:rPr lang="mr-IN" sz="2800" dirty="0">
                <a:solidFill>
                  <a:schemeClr val="tx1"/>
                </a:solidFill>
              </a:rPr>
              <a:t>–</a:t>
            </a:r>
            <a:r>
              <a:rPr lang="en-US" sz="2800" dirty="0">
                <a:solidFill>
                  <a:schemeClr val="tx1"/>
                </a:solidFill>
              </a:rPr>
              <a:t> Step1 : Business Goals</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574879" y="609600"/>
            <a:ext cx="6657892" cy="6657892"/>
          </a:xfrm>
          <a:prstGeom prst="rect">
            <a:avLst/>
          </a:prstGeom>
        </p:spPr>
      </p:pic>
      <p:sp>
        <p:nvSpPr>
          <p:cNvPr id="11" name="TextBox 10"/>
          <p:cNvSpPr txBox="1"/>
          <p:nvPr/>
        </p:nvSpPr>
        <p:spPr>
          <a:xfrm>
            <a:off x="1764924" y="1066800"/>
            <a:ext cx="914400" cy="914400"/>
          </a:xfrm>
          <a:prstGeom prst="rect">
            <a:avLst/>
          </a:prstGeom>
          <a:noFill/>
        </p:spPr>
        <p:txBody>
          <a:bodyPr wrap="none" lIns="0" tIns="0" rIns="0" bIns="0" rtlCol="0">
            <a:noAutofit/>
          </a:bodyPr>
          <a:lstStyle/>
          <a:p>
            <a:pPr>
              <a:lnSpc>
                <a:spcPct val="90000"/>
              </a:lnSpc>
            </a:pPr>
            <a:r>
              <a:rPr lang="en-US" sz="4400"/>
              <a:t>Heart</a:t>
            </a:r>
          </a:p>
        </p:txBody>
      </p:sp>
      <p:sp>
        <p:nvSpPr>
          <p:cNvPr id="39" name="TextBox 38"/>
          <p:cNvSpPr txBox="1"/>
          <p:nvPr/>
        </p:nvSpPr>
        <p:spPr>
          <a:xfrm>
            <a:off x="6754233" y="1066800"/>
            <a:ext cx="914400" cy="914400"/>
          </a:xfrm>
          <a:prstGeom prst="rect">
            <a:avLst/>
          </a:prstGeom>
          <a:noFill/>
        </p:spPr>
        <p:txBody>
          <a:bodyPr wrap="none" lIns="0" tIns="0" rIns="0" bIns="0" rtlCol="0">
            <a:noAutofit/>
          </a:bodyPr>
          <a:lstStyle/>
          <a:p>
            <a:pPr>
              <a:lnSpc>
                <a:spcPct val="90000"/>
              </a:lnSpc>
            </a:pPr>
            <a:r>
              <a:rPr lang="en-US" sz="4400" dirty="0"/>
              <a:t>Mind</a:t>
            </a:r>
          </a:p>
        </p:txBody>
      </p:sp>
      <p:pic>
        <p:nvPicPr>
          <p:cNvPr id="3" name="Picture 2"/>
          <p:cNvPicPr>
            <a:picLocks noChangeAspect="1"/>
          </p:cNvPicPr>
          <p:nvPr/>
        </p:nvPicPr>
        <p:blipFill rotWithShape="1">
          <a:blip r:embed="rId3"/>
          <a:srcRect l="8617" t="5436" r="9744" b="5598"/>
          <a:stretch/>
        </p:blipFill>
        <p:spPr>
          <a:xfrm flipH="1">
            <a:off x="5238380" y="1604740"/>
            <a:ext cx="4227677" cy="4607084"/>
          </a:xfrm>
          <a:prstGeom prst="rect">
            <a:avLst/>
          </a:prstGeom>
        </p:spPr>
      </p:pic>
    </p:spTree>
    <p:extLst>
      <p:ext uri="{BB962C8B-B14F-4D97-AF65-F5344CB8AC3E}">
        <p14:creationId xmlns:p14="http://schemas.microsoft.com/office/powerpoint/2010/main" val="314938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30496" y="-536448"/>
            <a:ext cx="2177716" cy="457200"/>
          </a:xfrm>
          <a:prstGeom prst="rect">
            <a:avLst/>
          </a:prstGeom>
          <a:noFill/>
        </p:spPr>
        <p:txBody>
          <a:bodyPr wrap="none" lIns="0" tIns="0" rIns="0" bIns="0" rtlCol="0">
            <a:noAutofit/>
          </a:bodyPr>
          <a:lstStyle/>
          <a:p>
            <a:pPr>
              <a:lnSpc>
                <a:spcPct val="90000"/>
              </a:lnSpc>
            </a:pPr>
            <a:r>
              <a:rPr lang="en-US" sz="4000"/>
              <a:t>To be printed A3</a:t>
            </a:r>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Bot Design Workshop </a:t>
            </a:r>
            <a:r>
              <a:rPr lang="mr-IN" sz="2800" dirty="0">
                <a:solidFill>
                  <a:schemeClr val="tx1"/>
                </a:solidFill>
              </a:rPr>
              <a:t>–</a:t>
            </a:r>
            <a:r>
              <a:rPr lang="en-US" sz="2800" dirty="0">
                <a:solidFill>
                  <a:schemeClr val="tx1"/>
                </a:solidFill>
              </a:rPr>
              <a:t> Step1 : Business Goals</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2061972"/>
            <a:ext cx="914400" cy="914400"/>
          </a:xfrm>
          <a:prstGeom prst="rect">
            <a:avLst/>
          </a:prstGeom>
          <a:noFill/>
        </p:spPr>
        <p:txBody>
          <a:bodyPr wrap="none" lIns="0" tIns="0" rIns="0" bIns="0" rtlCol="0">
            <a:noAutofit/>
          </a:bodyPr>
          <a:lstStyle/>
          <a:p>
            <a:pPr>
              <a:lnSpc>
                <a:spcPct val="90000"/>
              </a:lnSpc>
            </a:pPr>
            <a:r>
              <a:rPr lang="en-US" sz="4400"/>
              <a:t>Resulting value and scope statement</a:t>
            </a:r>
          </a:p>
        </p:txBody>
      </p:sp>
      <p:grpSp>
        <p:nvGrpSpPr>
          <p:cNvPr id="3" name="Group 2"/>
          <p:cNvGrpSpPr/>
          <p:nvPr/>
        </p:nvGrpSpPr>
        <p:grpSpPr>
          <a:xfrm>
            <a:off x="227012" y="762000"/>
            <a:ext cx="2097734" cy="5486400"/>
            <a:chOff x="227012" y="762000"/>
            <a:chExt cx="2097734" cy="5704028"/>
          </a:xfrm>
        </p:grpSpPr>
        <p:sp>
          <p:nvSpPr>
            <p:cNvPr id="2" name="Rectangle 1"/>
            <p:cNvSpPr/>
            <p:nvPr/>
          </p:nvSpPr>
          <p:spPr>
            <a:xfrm>
              <a:off x="227012" y="762000"/>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i="1" dirty="0">
                  <a:solidFill>
                    <a:schemeClr val="tx1"/>
                  </a:solidFill>
                </a:rPr>
                <a:t>What:</a:t>
              </a:r>
            </a:p>
          </p:txBody>
        </p:sp>
        <p:sp>
          <p:nvSpPr>
            <p:cNvPr id="22" name="Rectangle 21"/>
            <p:cNvSpPr/>
            <p:nvPr/>
          </p:nvSpPr>
          <p:spPr>
            <a:xfrm>
              <a:off x="227012" y="3614014"/>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i="1" dirty="0">
                  <a:solidFill>
                    <a:schemeClr val="tx1"/>
                  </a:solidFill>
                </a:rPr>
                <a:t>Improving:</a:t>
              </a:r>
            </a:p>
          </p:txBody>
        </p:sp>
        <p:sp>
          <p:nvSpPr>
            <p:cNvPr id="23" name="Rectangle 22"/>
            <p:cNvSpPr/>
            <p:nvPr/>
          </p:nvSpPr>
          <p:spPr>
            <a:xfrm>
              <a:off x="227012" y="5040021"/>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i="1" dirty="0">
                  <a:solidFill>
                    <a:schemeClr val="tx1"/>
                  </a:solidFill>
                </a:rPr>
                <a:t>Benefit:</a:t>
              </a:r>
            </a:p>
          </p:txBody>
        </p:sp>
        <p:sp>
          <p:nvSpPr>
            <p:cNvPr id="24" name="Rectangle 23"/>
            <p:cNvSpPr/>
            <p:nvPr/>
          </p:nvSpPr>
          <p:spPr>
            <a:xfrm>
              <a:off x="227012" y="2188007"/>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i="1" dirty="0">
                  <a:solidFill>
                    <a:schemeClr val="tx1"/>
                  </a:solidFill>
                </a:rPr>
                <a:t>Who:</a:t>
              </a:r>
            </a:p>
          </p:txBody>
        </p:sp>
      </p:grpSp>
      <p:grpSp>
        <p:nvGrpSpPr>
          <p:cNvPr id="27" name="Group 26"/>
          <p:cNvGrpSpPr/>
          <p:nvPr/>
        </p:nvGrpSpPr>
        <p:grpSpPr>
          <a:xfrm>
            <a:off x="2333144" y="762000"/>
            <a:ext cx="7502255" cy="5486400"/>
            <a:chOff x="227012" y="762000"/>
            <a:chExt cx="2097734" cy="5704028"/>
          </a:xfrm>
        </p:grpSpPr>
        <p:sp>
          <p:nvSpPr>
            <p:cNvPr id="28" name="Rectangle 27"/>
            <p:cNvSpPr/>
            <p:nvPr/>
          </p:nvSpPr>
          <p:spPr>
            <a:xfrm>
              <a:off x="227012" y="762000"/>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solidFill>
                  <a:schemeClr val="tx1"/>
                </a:solidFill>
              </a:endParaRPr>
            </a:p>
          </p:txBody>
        </p:sp>
        <p:sp>
          <p:nvSpPr>
            <p:cNvPr id="29" name="Rectangle 28"/>
            <p:cNvSpPr/>
            <p:nvPr/>
          </p:nvSpPr>
          <p:spPr>
            <a:xfrm>
              <a:off x="227012" y="3614014"/>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solidFill>
                  <a:schemeClr val="tx1"/>
                </a:solidFill>
              </a:endParaRPr>
            </a:p>
          </p:txBody>
        </p:sp>
        <p:sp>
          <p:nvSpPr>
            <p:cNvPr id="30" name="Rectangle 29"/>
            <p:cNvSpPr/>
            <p:nvPr/>
          </p:nvSpPr>
          <p:spPr>
            <a:xfrm>
              <a:off x="227012" y="5040021"/>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solidFill>
                  <a:schemeClr val="tx1"/>
                </a:solidFill>
              </a:endParaRPr>
            </a:p>
          </p:txBody>
        </p:sp>
        <p:sp>
          <p:nvSpPr>
            <p:cNvPr id="31" name="Rectangle 30"/>
            <p:cNvSpPr/>
            <p:nvPr/>
          </p:nvSpPr>
          <p:spPr>
            <a:xfrm>
              <a:off x="227012" y="2188007"/>
              <a:ext cx="2097734" cy="1426007"/>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solidFill>
                  <a:schemeClr val="tx1"/>
                </a:solidFill>
              </a:endParaRPr>
            </a:p>
          </p:txBody>
        </p:sp>
      </p:grpSp>
    </p:spTree>
    <p:extLst>
      <p:ext uri="{BB962C8B-B14F-4D97-AF65-F5344CB8AC3E}">
        <p14:creationId xmlns:p14="http://schemas.microsoft.com/office/powerpoint/2010/main" val="106488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30496" y="-536448"/>
            <a:ext cx="2177716" cy="457200"/>
          </a:xfrm>
          <a:prstGeom prst="rect">
            <a:avLst/>
          </a:prstGeom>
          <a:noFill/>
        </p:spPr>
        <p:txBody>
          <a:bodyPr wrap="none" lIns="0" tIns="0" rIns="0" bIns="0" rtlCol="0">
            <a:noAutofit/>
          </a:bodyPr>
          <a:lstStyle/>
          <a:p>
            <a:pPr>
              <a:lnSpc>
                <a:spcPct val="90000"/>
              </a:lnSpc>
            </a:pPr>
            <a:r>
              <a:rPr lang="en-US" sz="4000"/>
              <a:t>To be printed A3</a:t>
            </a:r>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Bot Design Workshop </a:t>
            </a:r>
            <a:r>
              <a:rPr lang="mr-IN" sz="2800" dirty="0">
                <a:solidFill>
                  <a:schemeClr val="tx1"/>
                </a:solidFill>
              </a:rPr>
              <a:t>–</a:t>
            </a:r>
            <a:r>
              <a:rPr lang="en-US" sz="2800" dirty="0">
                <a:solidFill>
                  <a:schemeClr val="tx1"/>
                </a:solidFill>
              </a:rPr>
              <a:t> Step 2 : The Users</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0861" y="763519"/>
            <a:ext cx="3192882" cy="5486400"/>
          </a:xfrm>
          <a:prstGeom prst="rect">
            <a:avLst/>
          </a:prstGeom>
          <a:noFill/>
          <a:ln>
            <a:solidFill>
              <a:schemeClr val="tx1"/>
            </a:solidFill>
          </a:ln>
        </p:spPr>
        <p:txBody>
          <a:bodyPr wrap="square" lIns="0" tIns="0" rIns="0" bIns="0" rtlCol="0">
            <a:noAutofit/>
          </a:bodyPr>
          <a:lstStyle/>
          <a:p>
            <a:pPr>
              <a:lnSpc>
                <a:spcPct val="90000"/>
              </a:lnSpc>
            </a:pPr>
            <a:endParaRPr lang="en-US"/>
          </a:p>
        </p:txBody>
      </p:sp>
      <p:sp>
        <p:nvSpPr>
          <p:cNvPr id="32" name="TextBox 31"/>
          <p:cNvSpPr txBox="1"/>
          <p:nvPr/>
        </p:nvSpPr>
        <p:spPr>
          <a:xfrm>
            <a:off x="3441689" y="763519"/>
            <a:ext cx="3192882" cy="5486400"/>
          </a:xfrm>
          <a:prstGeom prst="rect">
            <a:avLst/>
          </a:prstGeom>
          <a:noFill/>
          <a:ln>
            <a:solidFill>
              <a:schemeClr val="tx1"/>
            </a:solidFill>
          </a:ln>
        </p:spPr>
        <p:txBody>
          <a:bodyPr wrap="square" lIns="0" tIns="0" rIns="0" bIns="0" rtlCol="0">
            <a:noAutofit/>
          </a:bodyPr>
          <a:lstStyle/>
          <a:p>
            <a:pPr>
              <a:lnSpc>
                <a:spcPct val="90000"/>
              </a:lnSpc>
            </a:pPr>
            <a:endParaRPr lang="en-US"/>
          </a:p>
        </p:txBody>
      </p:sp>
      <p:sp>
        <p:nvSpPr>
          <p:cNvPr id="33" name="TextBox 32"/>
          <p:cNvSpPr txBox="1"/>
          <p:nvPr/>
        </p:nvSpPr>
        <p:spPr>
          <a:xfrm>
            <a:off x="6625719" y="780035"/>
            <a:ext cx="3192882" cy="5486400"/>
          </a:xfrm>
          <a:prstGeom prst="rect">
            <a:avLst/>
          </a:prstGeom>
          <a:noFill/>
          <a:ln>
            <a:solidFill>
              <a:schemeClr val="tx1"/>
            </a:solidFill>
          </a:ln>
        </p:spPr>
        <p:txBody>
          <a:bodyPr wrap="square" lIns="0" tIns="0" rIns="0" bIns="0" rtlCol="0">
            <a:noAutofit/>
          </a:bodyPr>
          <a:lstStyle/>
          <a:p>
            <a:pPr>
              <a:lnSpc>
                <a:spcPct val="90000"/>
              </a:lnSpc>
            </a:pPr>
            <a:endParaRPr lang="en-US"/>
          </a:p>
        </p:txBody>
      </p:sp>
      <p:sp>
        <p:nvSpPr>
          <p:cNvPr id="35" name="Freeform 8"/>
          <p:cNvSpPr>
            <a:spLocks noEditPoints="1"/>
          </p:cNvSpPr>
          <p:nvPr/>
        </p:nvSpPr>
        <p:spPr bwMode="auto">
          <a:xfrm>
            <a:off x="1057268" y="826370"/>
            <a:ext cx="1150944" cy="1242859"/>
          </a:xfrm>
          <a:custGeom>
            <a:avLst/>
            <a:gdLst>
              <a:gd name="T0" fmla="*/ 2147483647 w 65"/>
              <a:gd name="T1" fmla="*/ 2147483647 h 81"/>
              <a:gd name="T2" fmla="*/ 2147483647 w 65"/>
              <a:gd name="T3" fmla="*/ 2147483647 h 81"/>
              <a:gd name="T4" fmla="*/ 2147483647 w 65"/>
              <a:gd name="T5" fmla="*/ 2147483647 h 81"/>
              <a:gd name="T6" fmla="*/ 2147483647 w 65"/>
              <a:gd name="T7" fmla="*/ 2147483647 h 81"/>
              <a:gd name="T8" fmla="*/ 2147483647 w 65"/>
              <a:gd name="T9" fmla="*/ 2147483647 h 81"/>
              <a:gd name="T10" fmla="*/ 2147483647 w 65"/>
              <a:gd name="T11" fmla="*/ 2147483647 h 81"/>
              <a:gd name="T12" fmla="*/ 2147483647 w 65"/>
              <a:gd name="T13" fmla="*/ 2147483647 h 81"/>
              <a:gd name="T14" fmla="*/ 2147483647 w 65"/>
              <a:gd name="T15" fmla="*/ 2147483647 h 81"/>
              <a:gd name="T16" fmla="*/ 2147483647 w 65"/>
              <a:gd name="T17" fmla="*/ 2147483647 h 81"/>
              <a:gd name="T18" fmla="*/ 2147483647 w 65"/>
              <a:gd name="T19" fmla="*/ 2147483647 h 81"/>
              <a:gd name="T20" fmla="*/ 2147483647 w 65"/>
              <a:gd name="T21" fmla="*/ 2147483647 h 81"/>
              <a:gd name="T22" fmla="*/ 2147483647 w 65"/>
              <a:gd name="T23" fmla="*/ 2147483647 h 81"/>
              <a:gd name="T24" fmla="*/ 2147483647 w 65"/>
              <a:gd name="T25" fmla="*/ 2147483647 h 81"/>
              <a:gd name="T26" fmla="*/ 2147483647 w 65"/>
              <a:gd name="T27" fmla="*/ 2147483647 h 81"/>
              <a:gd name="T28" fmla="*/ 2147483647 w 65"/>
              <a:gd name="T29" fmla="*/ 2147483647 h 81"/>
              <a:gd name="T30" fmla="*/ 2147483647 w 65"/>
              <a:gd name="T31" fmla="*/ 2147483647 h 81"/>
              <a:gd name="T32" fmla="*/ 2147483647 w 65"/>
              <a:gd name="T33" fmla="*/ 2147483647 h 81"/>
              <a:gd name="T34" fmla="*/ 2147483647 w 65"/>
              <a:gd name="T35" fmla="*/ 2147483647 h 81"/>
              <a:gd name="T36" fmla="*/ 2147483647 w 65"/>
              <a:gd name="T37" fmla="*/ 2147483647 h 81"/>
              <a:gd name="T38" fmla="*/ 2147483647 w 65"/>
              <a:gd name="T39" fmla="*/ 2147483647 h 81"/>
              <a:gd name="T40" fmla="*/ 2147483647 w 65"/>
              <a:gd name="T41" fmla="*/ 2147483647 h 81"/>
              <a:gd name="T42" fmla="*/ 2147483647 w 65"/>
              <a:gd name="T43" fmla="*/ 2147483647 h 81"/>
              <a:gd name="T44" fmla="*/ 2147483647 w 65"/>
              <a:gd name="T45" fmla="*/ 2147483647 h 81"/>
              <a:gd name="T46" fmla="*/ 2147483647 w 65"/>
              <a:gd name="T47" fmla="*/ 2147483647 h 81"/>
              <a:gd name="T48" fmla="*/ 2147483647 w 65"/>
              <a:gd name="T49" fmla="*/ 2147483647 h 81"/>
              <a:gd name="T50" fmla="*/ 2147483647 w 65"/>
              <a:gd name="T51" fmla="*/ 2147483647 h 81"/>
              <a:gd name="T52" fmla="*/ 2147483647 w 65"/>
              <a:gd name="T53" fmla="*/ 2147483647 h 81"/>
              <a:gd name="T54" fmla="*/ 2147483647 w 65"/>
              <a:gd name="T55" fmla="*/ 2147483647 h 81"/>
              <a:gd name="T56" fmla="*/ 2147483647 w 65"/>
              <a:gd name="T57" fmla="*/ 2147483647 h 81"/>
              <a:gd name="T58" fmla="*/ 2147483647 w 65"/>
              <a:gd name="T59" fmla="*/ 2147483647 h 81"/>
              <a:gd name="T60" fmla="*/ 2147483647 w 65"/>
              <a:gd name="T61" fmla="*/ 2147483647 h 81"/>
              <a:gd name="T62" fmla="*/ 2147483647 w 65"/>
              <a:gd name="T63" fmla="*/ 2147483647 h 81"/>
              <a:gd name="T64" fmla="*/ 2147483647 w 65"/>
              <a:gd name="T65" fmla="*/ 2147483647 h 81"/>
              <a:gd name="T66" fmla="*/ 2147483647 w 65"/>
              <a:gd name="T67" fmla="*/ 2147483647 h 81"/>
              <a:gd name="T68" fmla="*/ 2147483647 w 65"/>
              <a:gd name="T69" fmla="*/ 2147483647 h 81"/>
              <a:gd name="T70" fmla="*/ 2147483647 w 65"/>
              <a:gd name="T71" fmla="*/ 2147483647 h 81"/>
              <a:gd name="T72" fmla="*/ 2147483647 w 65"/>
              <a:gd name="T73" fmla="*/ 2147483647 h 81"/>
              <a:gd name="T74" fmla="*/ 2147483647 w 65"/>
              <a:gd name="T75" fmla="*/ 2147483647 h 81"/>
              <a:gd name="T76" fmla="*/ 2147483647 w 65"/>
              <a:gd name="T77" fmla="*/ 2147483647 h 81"/>
              <a:gd name="T78" fmla="*/ 2147483647 w 65"/>
              <a:gd name="T79" fmla="*/ 2147483647 h 81"/>
              <a:gd name="T80" fmla="*/ 2147483647 w 65"/>
              <a:gd name="T81" fmla="*/ 2147483647 h 81"/>
              <a:gd name="T82" fmla="*/ 2147483647 w 65"/>
              <a:gd name="T83" fmla="*/ 2147483647 h 81"/>
              <a:gd name="T84" fmla="*/ 2147483647 w 65"/>
              <a:gd name="T85" fmla="*/ 2147483647 h 81"/>
              <a:gd name="T86" fmla="*/ 2147483647 w 65"/>
              <a:gd name="T87" fmla="*/ 2147483647 h 81"/>
              <a:gd name="T88" fmla="*/ 2147483647 w 65"/>
              <a:gd name="T89" fmla="*/ 2147483647 h 81"/>
              <a:gd name="T90" fmla="*/ 2147483647 w 65"/>
              <a:gd name="T91" fmla="*/ 2147483647 h 81"/>
              <a:gd name="T92" fmla="*/ 2147483647 w 65"/>
              <a:gd name="T93" fmla="*/ 2147483647 h 81"/>
              <a:gd name="T94" fmla="*/ 2147483647 w 65"/>
              <a:gd name="T95" fmla="*/ 2147483647 h 81"/>
              <a:gd name="T96" fmla="*/ 2147483647 w 65"/>
              <a:gd name="T97" fmla="*/ 2147483647 h 81"/>
              <a:gd name="T98" fmla="*/ 2147483647 w 65"/>
              <a:gd name="T99" fmla="*/ 2147483647 h 81"/>
              <a:gd name="T100" fmla="*/ 2147483647 w 65"/>
              <a:gd name="T101" fmla="*/ 2147483647 h 81"/>
              <a:gd name="T102" fmla="*/ 2147483647 w 65"/>
              <a:gd name="T103" fmla="*/ 2147483647 h 81"/>
              <a:gd name="T104" fmla="*/ 2147483647 w 65"/>
              <a:gd name="T105" fmla="*/ 2147483647 h 81"/>
              <a:gd name="T106" fmla="*/ 2147483647 w 65"/>
              <a:gd name="T107" fmla="*/ 2147483647 h 81"/>
              <a:gd name="T108" fmla="*/ 2147483647 w 65"/>
              <a:gd name="T109" fmla="*/ 2147483647 h 81"/>
              <a:gd name="T110" fmla="*/ 2147483647 w 65"/>
              <a:gd name="T111" fmla="*/ 2147483647 h 81"/>
              <a:gd name="T112" fmla="*/ 2147483647 w 65"/>
              <a:gd name="T113" fmla="*/ 2147483647 h 81"/>
              <a:gd name="T114" fmla="*/ 2147483647 w 65"/>
              <a:gd name="T115" fmla="*/ 2147483647 h 81"/>
              <a:gd name="T116" fmla="*/ 2147483647 w 65"/>
              <a:gd name="T117" fmla="*/ 2147483647 h 81"/>
              <a:gd name="T118" fmla="*/ 2147483647 w 65"/>
              <a:gd name="T119" fmla="*/ 2147483647 h 81"/>
              <a:gd name="T120" fmla="*/ 2147483647 w 65"/>
              <a:gd name="T121" fmla="*/ 2147483647 h 81"/>
              <a:gd name="T122" fmla="*/ 2147483647 w 65"/>
              <a:gd name="T123" fmla="*/ 2147483647 h 8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5"/>
              <a:gd name="T187" fmla="*/ 0 h 81"/>
              <a:gd name="T188" fmla="*/ 65 w 65"/>
              <a:gd name="T189" fmla="*/ 81 h 8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5" h="81">
                <a:moveTo>
                  <a:pt x="30" y="39"/>
                </a:moveTo>
                <a:cubicBezTo>
                  <a:pt x="30" y="39"/>
                  <a:pt x="30" y="39"/>
                  <a:pt x="30" y="39"/>
                </a:cubicBezTo>
                <a:cubicBezTo>
                  <a:pt x="30" y="39"/>
                  <a:pt x="30" y="39"/>
                  <a:pt x="30" y="39"/>
                </a:cubicBezTo>
                <a:moveTo>
                  <a:pt x="42" y="54"/>
                </a:moveTo>
                <a:cubicBezTo>
                  <a:pt x="42" y="54"/>
                  <a:pt x="42" y="54"/>
                  <a:pt x="42" y="54"/>
                </a:cubicBezTo>
                <a:moveTo>
                  <a:pt x="44" y="47"/>
                </a:moveTo>
                <a:cubicBezTo>
                  <a:pt x="44" y="47"/>
                  <a:pt x="44" y="47"/>
                  <a:pt x="43" y="48"/>
                </a:cubicBezTo>
                <a:cubicBezTo>
                  <a:pt x="44" y="49"/>
                  <a:pt x="44" y="49"/>
                  <a:pt x="44" y="49"/>
                </a:cubicBezTo>
                <a:cubicBezTo>
                  <a:pt x="44" y="48"/>
                  <a:pt x="44" y="47"/>
                  <a:pt x="44" y="47"/>
                </a:cubicBezTo>
                <a:moveTo>
                  <a:pt x="45" y="48"/>
                </a:moveTo>
                <a:cubicBezTo>
                  <a:pt x="45" y="48"/>
                  <a:pt x="44" y="49"/>
                  <a:pt x="44" y="49"/>
                </a:cubicBezTo>
                <a:cubicBezTo>
                  <a:pt x="44" y="50"/>
                  <a:pt x="44" y="50"/>
                  <a:pt x="44" y="50"/>
                </a:cubicBezTo>
                <a:cubicBezTo>
                  <a:pt x="44" y="50"/>
                  <a:pt x="45" y="48"/>
                  <a:pt x="45" y="48"/>
                </a:cubicBezTo>
                <a:moveTo>
                  <a:pt x="46" y="48"/>
                </a:moveTo>
                <a:cubicBezTo>
                  <a:pt x="45" y="49"/>
                  <a:pt x="44" y="50"/>
                  <a:pt x="44" y="50"/>
                </a:cubicBezTo>
                <a:cubicBezTo>
                  <a:pt x="44" y="50"/>
                  <a:pt x="44" y="51"/>
                  <a:pt x="44" y="51"/>
                </a:cubicBezTo>
                <a:cubicBezTo>
                  <a:pt x="45" y="50"/>
                  <a:pt x="46" y="48"/>
                  <a:pt x="46" y="48"/>
                </a:cubicBezTo>
                <a:moveTo>
                  <a:pt x="45" y="51"/>
                </a:moveTo>
                <a:cubicBezTo>
                  <a:pt x="45" y="51"/>
                  <a:pt x="44" y="51"/>
                  <a:pt x="44" y="52"/>
                </a:cubicBezTo>
                <a:cubicBezTo>
                  <a:pt x="44" y="52"/>
                  <a:pt x="44" y="52"/>
                  <a:pt x="44" y="52"/>
                </a:cubicBezTo>
                <a:cubicBezTo>
                  <a:pt x="44" y="52"/>
                  <a:pt x="45" y="51"/>
                  <a:pt x="45" y="51"/>
                </a:cubicBezTo>
                <a:moveTo>
                  <a:pt x="22" y="38"/>
                </a:moveTo>
                <a:cubicBezTo>
                  <a:pt x="22" y="38"/>
                  <a:pt x="24" y="44"/>
                  <a:pt x="24" y="46"/>
                </a:cubicBezTo>
                <a:cubicBezTo>
                  <a:pt x="24" y="47"/>
                  <a:pt x="26" y="49"/>
                  <a:pt x="28" y="51"/>
                </a:cubicBezTo>
                <a:cubicBezTo>
                  <a:pt x="28" y="51"/>
                  <a:pt x="28" y="51"/>
                  <a:pt x="28" y="51"/>
                </a:cubicBezTo>
                <a:cubicBezTo>
                  <a:pt x="30" y="53"/>
                  <a:pt x="31" y="53"/>
                  <a:pt x="33" y="53"/>
                </a:cubicBezTo>
                <a:cubicBezTo>
                  <a:pt x="33" y="53"/>
                  <a:pt x="34" y="53"/>
                  <a:pt x="34" y="53"/>
                </a:cubicBezTo>
                <a:cubicBezTo>
                  <a:pt x="34" y="53"/>
                  <a:pt x="35" y="53"/>
                  <a:pt x="35" y="53"/>
                </a:cubicBezTo>
                <a:cubicBezTo>
                  <a:pt x="35" y="53"/>
                  <a:pt x="36" y="53"/>
                  <a:pt x="36" y="53"/>
                </a:cubicBezTo>
                <a:cubicBezTo>
                  <a:pt x="36" y="53"/>
                  <a:pt x="36" y="53"/>
                  <a:pt x="36" y="53"/>
                </a:cubicBezTo>
                <a:cubicBezTo>
                  <a:pt x="39" y="53"/>
                  <a:pt x="41" y="50"/>
                  <a:pt x="43" y="48"/>
                </a:cubicBezTo>
                <a:cubicBezTo>
                  <a:pt x="43" y="48"/>
                  <a:pt x="43" y="48"/>
                  <a:pt x="43" y="48"/>
                </a:cubicBezTo>
                <a:cubicBezTo>
                  <a:pt x="43" y="48"/>
                  <a:pt x="43" y="48"/>
                  <a:pt x="43" y="48"/>
                </a:cubicBezTo>
                <a:cubicBezTo>
                  <a:pt x="43" y="47"/>
                  <a:pt x="44" y="47"/>
                  <a:pt x="44" y="46"/>
                </a:cubicBezTo>
                <a:cubicBezTo>
                  <a:pt x="44" y="46"/>
                  <a:pt x="44" y="46"/>
                  <a:pt x="45" y="45"/>
                </a:cubicBezTo>
                <a:cubicBezTo>
                  <a:pt x="45" y="45"/>
                  <a:pt x="46" y="41"/>
                  <a:pt x="46" y="39"/>
                </a:cubicBezTo>
                <a:cubicBezTo>
                  <a:pt x="46" y="39"/>
                  <a:pt x="46" y="38"/>
                  <a:pt x="47" y="38"/>
                </a:cubicBezTo>
                <a:cubicBezTo>
                  <a:pt x="47" y="37"/>
                  <a:pt x="48" y="35"/>
                  <a:pt x="48" y="31"/>
                </a:cubicBezTo>
                <a:cubicBezTo>
                  <a:pt x="48" y="30"/>
                  <a:pt x="48" y="25"/>
                  <a:pt x="48" y="25"/>
                </a:cubicBezTo>
                <a:cubicBezTo>
                  <a:pt x="48" y="25"/>
                  <a:pt x="48" y="25"/>
                  <a:pt x="48" y="25"/>
                </a:cubicBezTo>
                <a:cubicBezTo>
                  <a:pt x="46" y="25"/>
                  <a:pt x="43" y="18"/>
                  <a:pt x="43" y="18"/>
                </a:cubicBezTo>
                <a:cubicBezTo>
                  <a:pt x="43" y="22"/>
                  <a:pt x="36" y="31"/>
                  <a:pt x="35" y="33"/>
                </a:cubicBezTo>
                <a:cubicBezTo>
                  <a:pt x="35" y="34"/>
                  <a:pt x="31" y="38"/>
                  <a:pt x="30" y="39"/>
                </a:cubicBezTo>
                <a:cubicBezTo>
                  <a:pt x="31" y="38"/>
                  <a:pt x="32" y="34"/>
                  <a:pt x="32" y="34"/>
                </a:cubicBezTo>
                <a:cubicBezTo>
                  <a:pt x="32" y="35"/>
                  <a:pt x="30" y="38"/>
                  <a:pt x="30" y="38"/>
                </a:cubicBezTo>
                <a:cubicBezTo>
                  <a:pt x="30" y="38"/>
                  <a:pt x="30" y="38"/>
                  <a:pt x="30" y="38"/>
                </a:cubicBezTo>
                <a:cubicBezTo>
                  <a:pt x="30" y="37"/>
                  <a:pt x="31" y="34"/>
                  <a:pt x="31" y="33"/>
                </a:cubicBezTo>
                <a:cubicBezTo>
                  <a:pt x="32" y="33"/>
                  <a:pt x="32" y="30"/>
                  <a:pt x="33" y="28"/>
                </a:cubicBezTo>
                <a:cubicBezTo>
                  <a:pt x="30" y="33"/>
                  <a:pt x="28" y="35"/>
                  <a:pt x="27" y="35"/>
                </a:cubicBezTo>
                <a:cubicBezTo>
                  <a:pt x="28" y="35"/>
                  <a:pt x="30" y="32"/>
                  <a:pt x="31" y="30"/>
                </a:cubicBezTo>
                <a:cubicBezTo>
                  <a:pt x="30" y="32"/>
                  <a:pt x="26" y="37"/>
                  <a:pt x="26" y="37"/>
                </a:cubicBezTo>
                <a:cubicBezTo>
                  <a:pt x="26" y="37"/>
                  <a:pt x="26" y="37"/>
                  <a:pt x="26" y="37"/>
                </a:cubicBezTo>
                <a:cubicBezTo>
                  <a:pt x="26" y="36"/>
                  <a:pt x="29" y="28"/>
                  <a:pt x="29" y="27"/>
                </a:cubicBezTo>
                <a:cubicBezTo>
                  <a:pt x="29" y="27"/>
                  <a:pt x="30" y="26"/>
                  <a:pt x="30" y="25"/>
                </a:cubicBezTo>
                <a:cubicBezTo>
                  <a:pt x="28" y="27"/>
                  <a:pt x="24" y="36"/>
                  <a:pt x="24" y="36"/>
                </a:cubicBezTo>
                <a:cubicBezTo>
                  <a:pt x="26" y="31"/>
                  <a:pt x="28" y="26"/>
                  <a:pt x="29" y="24"/>
                </a:cubicBezTo>
                <a:cubicBezTo>
                  <a:pt x="28" y="26"/>
                  <a:pt x="26" y="29"/>
                  <a:pt x="26" y="29"/>
                </a:cubicBezTo>
                <a:cubicBezTo>
                  <a:pt x="26" y="31"/>
                  <a:pt x="23" y="36"/>
                  <a:pt x="23" y="37"/>
                </a:cubicBezTo>
                <a:cubicBezTo>
                  <a:pt x="23" y="38"/>
                  <a:pt x="23" y="38"/>
                  <a:pt x="22" y="38"/>
                </a:cubicBezTo>
                <a:cubicBezTo>
                  <a:pt x="22" y="38"/>
                  <a:pt x="22" y="38"/>
                  <a:pt x="22" y="38"/>
                </a:cubicBezTo>
                <a:cubicBezTo>
                  <a:pt x="23" y="38"/>
                  <a:pt x="23" y="36"/>
                  <a:pt x="23" y="36"/>
                </a:cubicBezTo>
                <a:cubicBezTo>
                  <a:pt x="22" y="38"/>
                  <a:pt x="22" y="38"/>
                  <a:pt x="22" y="38"/>
                </a:cubicBezTo>
                <a:cubicBezTo>
                  <a:pt x="22" y="38"/>
                  <a:pt x="22" y="38"/>
                  <a:pt x="22" y="38"/>
                </a:cubicBezTo>
                <a:moveTo>
                  <a:pt x="21" y="58"/>
                </a:moveTo>
                <a:cubicBezTo>
                  <a:pt x="20" y="59"/>
                  <a:pt x="18" y="60"/>
                  <a:pt x="16" y="61"/>
                </a:cubicBezTo>
                <a:cubicBezTo>
                  <a:pt x="17" y="63"/>
                  <a:pt x="26" y="67"/>
                  <a:pt x="36" y="67"/>
                </a:cubicBezTo>
                <a:cubicBezTo>
                  <a:pt x="42" y="67"/>
                  <a:pt x="48" y="65"/>
                  <a:pt x="54" y="62"/>
                </a:cubicBezTo>
                <a:cubicBezTo>
                  <a:pt x="48" y="59"/>
                  <a:pt x="45" y="56"/>
                  <a:pt x="44" y="56"/>
                </a:cubicBezTo>
                <a:cubicBezTo>
                  <a:pt x="44" y="55"/>
                  <a:pt x="44" y="54"/>
                  <a:pt x="43" y="53"/>
                </a:cubicBezTo>
                <a:cubicBezTo>
                  <a:pt x="43" y="54"/>
                  <a:pt x="42" y="54"/>
                  <a:pt x="42" y="54"/>
                </a:cubicBezTo>
                <a:cubicBezTo>
                  <a:pt x="42" y="54"/>
                  <a:pt x="43" y="53"/>
                  <a:pt x="43" y="53"/>
                </a:cubicBezTo>
                <a:cubicBezTo>
                  <a:pt x="43" y="52"/>
                  <a:pt x="43" y="52"/>
                  <a:pt x="43" y="52"/>
                </a:cubicBezTo>
                <a:cubicBezTo>
                  <a:pt x="43" y="52"/>
                  <a:pt x="42" y="53"/>
                  <a:pt x="42" y="53"/>
                </a:cubicBezTo>
                <a:cubicBezTo>
                  <a:pt x="42" y="52"/>
                  <a:pt x="43" y="52"/>
                  <a:pt x="43" y="52"/>
                </a:cubicBezTo>
                <a:cubicBezTo>
                  <a:pt x="43" y="51"/>
                  <a:pt x="43" y="50"/>
                  <a:pt x="43" y="49"/>
                </a:cubicBezTo>
                <a:cubicBezTo>
                  <a:pt x="42" y="50"/>
                  <a:pt x="42" y="50"/>
                  <a:pt x="42" y="50"/>
                </a:cubicBezTo>
                <a:cubicBezTo>
                  <a:pt x="43" y="49"/>
                  <a:pt x="43" y="49"/>
                  <a:pt x="43" y="49"/>
                </a:cubicBezTo>
                <a:cubicBezTo>
                  <a:pt x="43" y="49"/>
                  <a:pt x="43" y="49"/>
                  <a:pt x="43" y="49"/>
                </a:cubicBezTo>
                <a:cubicBezTo>
                  <a:pt x="41" y="51"/>
                  <a:pt x="39" y="54"/>
                  <a:pt x="36" y="54"/>
                </a:cubicBezTo>
                <a:cubicBezTo>
                  <a:pt x="36" y="54"/>
                  <a:pt x="36" y="54"/>
                  <a:pt x="36" y="54"/>
                </a:cubicBezTo>
                <a:cubicBezTo>
                  <a:pt x="36" y="54"/>
                  <a:pt x="36" y="54"/>
                  <a:pt x="36" y="54"/>
                </a:cubicBezTo>
                <a:cubicBezTo>
                  <a:pt x="35" y="54"/>
                  <a:pt x="34" y="54"/>
                  <a:pt x="34" y="54"/>
                </a:cubicBezTo>
                <a:cubicBezTo>
                  <a:pt x="34" y="54"/>
                  <a:pt x="33" y="54"/>
                  <a:pt x="33" y="54"/>
                </a:cubicBezTo>
                <a:cubicBezTo>
                  <a:pt x="31" y="54"/>
                  <a:pt x="30" y="54"/>
                  <a:pt x="28" y="51"/>
                </a:cubicBezTo>
                <a:cubicBezTo>
                  <a:pt x="27" y="51"/>
                  <a:pt x="27" y="51"/>
                  <a:pt x="27" y="51"/>
                </a:cubicBezTo>
                <a:cubicBezTo>
                  <a:pt x="26" y="50"/>
                  <a:pt x="26" y="49"/>
                  <a:pt x="25" y="48"/>
                </a:cubicBezTo>
                <a:cubicBezTo>
                  <a:pt x="25" y="50"/>
                  <a:pt x="25" y="55"/>
                  <a:pt x="24" y="56"/>
                </a:cubicBezTo>
                <a:cubicBezTo>
                  <a:pt x="24" y="56"/>
                  <a:pt x="23" y="56"/>
                  <a:pt x="23" y="57"/>
                </a:cubicBezTo>
                <a:cubicBezTo>
                  <a:pt x="23" y="57"/>
                  <a:pt x="23" y="58"/>
                  <a:pt x="23" y="58"/>
                </a:cubicBezTo>
                <a:cubicBezTo>
                  <a:pt x="23" y="59"/>
                  <a:pt x="25" y="62"/>
                  <a:pt x="25" y="62"/>
                </a:cubicBezTo>
                <a:cubicBezTo>
                  <a:pt x="23" y="60"/>
                  <a:pt x="22" y="59"/>
                  <a:pt x="21" y="58"/>
                </a:cubicBezTo>
                <a:moveTo>
                  <a:pt x="62" y="81"/>
                </a:moveTo>
                <a:cubicBezTo>
                  <a:pt x="7" y="81"/>
                  <a:pt x="7" y="81"/>
                  <a:pt x="7" y="81"/>
                </a:cubicBezTo>
                <a:cubicBezTo>
                  <a:pt x="7" y="81"/>
                  <a:pt x="7" y="81"/>
                  <a:pt x="7" y="81"/>
                </a:cubicBezTo>
                <a:cubicBezTo>
                  <a:pt x="8" y="69"/>
                  <a:pt x="4" y="67"/>
                  <a:pt x="2" y="66"/>
                </a:cubicBezTo>
                <a:cubicBezTo>
                  <a:pt x="1" y="66"/>
                  <a:pt x="1" y="66"/>
                  <a:pt x="1" y="65"/>
                </a:cubicBezTo>
                <a:cubicBezTo>
                  <a:pt x="1" y="65"/>
                  <a:pt x="1" y="65"/>
                  <a:pt x="0" y="65"/>
                </a:cubicBezTo>
                <a:cubicBezTo>
                  <a:pt x="2" y="64"/>
                  <a:pt x="4" y="63"/>
                  <a:pt x="8" y="63"/>
                </a:cubicBezTo>
                <a:cubicBezTo>
                  <a:pt x="15" y="62"/>
                  <a:pt x="19" y="59"/>
                  <a:pt x="21" y="57"/>
                </a:cubicBezTo>
                <a:cubicBezTo>
                  <a:pt x="19" y="54"/>
                  <a:pt x="18" y="50"/>
                  <a:pt x="18" y="50"/>
                </a:cubicBezTo>
                <a:cubicBezTo>
                  <a:pt x="17" y="47"/>
                  <a:pt x="17" y="47"/>
                  <a:pt x="17" y="47"/>
                </a:cubicBezTo>
                <a:cubicBezTo>
                  <a:pt x="17" y="47"/>
                  <a:pt x="18" y="50"/>
                  <a:pt x="18" y="50"/>
                </a:cubicBezTo>
                <a:cubicBezTo>
                  <a:pt x="16" y="49"/>
                  <a:pt x="14" y="42"/>
                  <a:pt x="14" y="42"/>
                </a:cubicBezTo>
                <a:cubicBezTo>
                  <a:pt x="14" y="44"/>
                  <a:pt x="14" y="45"/>
                  <a:pt x="14" y="45"/>
                </a:cubicBezTo>
                <a:cubicBezTo>
                  <a:pt x="12" y="42"/>
                  <a:pt x="10" y="34"/>
                  <a:pt x="10" y="34"/>
                </a:cubicBezTo>
                <a:cubicBezTo>
                  <a:pt x="10" y="35"/>
                  <a:pt x="10" y="37"/>
                  <a:pt x="10" y="37"/>
                </a:cubicBezTo>
                <a:cubicBezTo>
                  <a:pt x="9" y="36"/>
                  <a:pt x="9" y="35"/>
                  <a:pt x="9" y="33"/>
                </a:cubicBezTo>
                <a:cubicBezTo>
                  <a:pt x="9" y="32"/>
                  <a:pt x="9" y="29"/>
                  <a:pt x="10" y="27"/>
                </a:cubicBezTo>
                <a:cubicBezTo>
                  <a:pt x="10" y="24"/>
                  <a:pt x="13" y="18"/>
                  <a:pt x="15" y="14"/>
                </a:cubicBezTo>
                <a:cubicBezTo>
                  <a:pt x="17" y="10"/>
                  <a:pt x="19" y="5"/>
                  <a:pt x="27" y="1"/>
                </a:cubicBezTo>
                <a:cubicBezTo>
                  <a:pt x="30" y="1"/>
                  <a:pt x="32" y="0"/>
                  <a:pt x="33" y="0"/>
                </a:cubicBezTo>
                <a:cubicBezTo>
                  <a:pt x="38" y="0"/>
                  <a:pt x="42" y="3"/>
                  <a:pt x="43" y="5"/>
                </a:cubicBezTo>
                <a:cubicBezTo>
                  <a:pt x="51" y="8"/>
                  <a:pt x="53" y="15"/>
                  <a:pt x="54" y="20"/>
                </a:cubicBezTo>
                <a:cubicBezTo>
                  <a:pt x="56" y="24"/>
                  <a:pt x="57" y="29"/>
                  <a:pt x="55" y="37"/>
                </a:cubicBezTo>
                <a:cubicBezTo>
                  <a:pt x="53" y="46"/>
                  <a:pt x="46" y="52"/>
                  <a:pt x="46" y="53"/>
                </a:cubicBezTo>
                <a:cubicBezTo>
                  <a:pt x="46" y="53"/>
                  <a:pt x="45" y="54"/>
                  <a:pt x="45" y="54"/>
                </a:cubicBezTo>
                <a:cubicBezTo>
                  <a:pt x="44" y="54"/>
                  <a:pt x="44" y="54"/>
                  <a:pt x="44" y="54"/>
                </a:cubicBezTo>
                <a:cubicBezTo>
                  <a:pt x="45" y="53"/>
                  <a:pt x="46" y="51"/>
                  <a:pt x="46" y="51"/>
                </a:cubicBezTo>
                <a:cubicBezTo>
                  <a:pt x="45" y="52"/>
                  <a:pt x="45" y="52"/>
                  <a:pt x="44" y="53"/>
                </a:cubicBezTo>
                <a:cubicBezTo>
                  <a:pt x="44" y="54"/>
                  <a:pt x="44" y="55"/>
                  <a:pt x="44" y="55"/>
                </a:cubicBezTo>
                <a:cubicBezTo>
                  <a:pt x="45" y="56"/>
                  <a:pt x="49" y="61"/>
                  <a:pt x="60" y="63"/>
                </a:cubicBezTo>
                <a:cubicBezTo>
                  <a:pt x="62" y="63"/>
                  <a:pt x="64" y="63"/>
                  <a:pt x="65" y="64"/>
                </a:cubicBezTo>
                <a:cubicBezTo>
                  <a:pt x="65" y="64"/>
                  <a:pt x="64" y="65"/>
                  <a:pt x="64" y="65"/>
                </a:cubicBezTo>
                <a:cubicBezTo>
                  <a:pt x="61" y="68"/>
                  <a:pt x="62" y="77"/>
                  <a:pt x="62" y="81"/>
                </a:cubicBezTo>
              </a:path>
            </a:pathLst>
          </a:custGeom>
          <a:solidFill>
            <a:schemeClr val="accent3"/>
          </a:solidFill>
          <a:ln w="9525">
            <a:noFill/>
            <a:round/>
            <a:headEnd/>
            <a:tailEnd/>
          </a:ln>
        </p:spPr>
        <p:txBody>
          <a:bodyPr lIns="71332" tIns="35666" rIns="71332" bIns="35666"/>
          <a:lstStyle/>
          <a:p>
            <a:pPr eaLnBrk="1" hangingPunct="1">
              <a:defRPr/>
            </a:pPr>
            <a:endParaRPr lang="en-US">
              <a:latin typeface="Arial" pitchFamily="34" charset="0"/>
              <a:ea typeface="+mn-ea"/>
              <a:cs typeface="Arial" pitchFamily="34" charset="0"/>
            </a:endParaRPr>
          </a:p>
        </p:txBody>
      </p:sp>
      <p:sp>
        <p:nvSpPr>
          <p:cNvPr id="39" name="Freeform 38"/>
          <p:cNvSpPr>
            <a:spLocks noEditPoints="1"/>
          </p:cNvSpPr>
          <p:nvPr/>
        </p:nvSpPr>
        <p:spPr bwMode="auto">
          <a:xfrm>
            <a:off x="7593849" y="850792"/>
            <a:ext cx="1051288" cy="1222260"/>
          </a:xfrm>
          <a:custGeom>
            <a:avLst/>
            <a:gdLst>
              <a:gd name="T0" fmla="*/ 2147483647 w 266"/>
              <a:gd name="T1" fmla="*/ 2147483647 h 297"/>
              <a:gd name="T2" fmla="*/ 2147483647 w 266"/>
              <a:gd name="T3" fmla="*/ 2147483647 h 297"/>
              <a:gd name="T4" fmla="*/ 2147483647 w 266"/>
              <a:gd name="T5" fmla="*/ 2147483647 h 297"/>
              <a:gd name="T6" fmla="*/ 2147483647 w 266"/>
              <a:gd name="T7" fmla="*/ 2147483647 h 297"/>
              <a:gd name="T8" fmla="*/ 2147483647 w 266"/>
              <a:gd name="T9" fmla="*/ 2147483647 h 297"/>
              <a:gd name="T10" fmla="*/ 2147483647 w 266"/>
              <a:gd name="T11" fmla="*/ 2147483647 h 297"/>
              <a:gd name="T12" fmla="*/ 2147483647 w 266"/>
              <a:gd name="T13" fmla="*/ 2147483647 h 297"/>
              <a:gd name="T14" fmla="*/ 2147483647 w 266"/>
              <a:gd name="T15" fmla="*/ 2147483647 h 297"/>
              <a:gd name="T16" fmla="*/ 2147483647 w 266"/>
              <a:gd name="T17" fmla="*/ 2147483647 h 297"/>
              <a:gd name="T18" fmla="*/ 0 w 266"/>
              <a:gd name="T19" fmla="*/ 2147483647 h 297"/>
              <a:gd name="T20" fmla="*/ 2147483647 w 266"/>
              <a:gd name="T21" fmla="*/ 2147483647 h 297"/>
              <a:gd name="T22" fmla="*/ 2147483647 w 266"/>
              <a:gd name="T23" fmla="*/ 2147483647 h 297"/>
              <a:gd name="T24" fmla="*/ 2147483647 w 266"/>
              <a:gd name="T25" fmla="*/ 2147483647 h 297"/>
              <a:gd name="T26" fmla="*/ 2147483647 w 266"/>
              <a:gd name="T27" fmla="*/ 2147483647 h 297"/>
              <a:gd name="T28" fmla="*/ 2147483647 w 266"/>
              <a:gd name="T29" fmla="*/ 2147483647 h 297"/>
              <a:gd name="T30" fmla="*/ 2147483647 w 266"/>
              <a:gd name="T31" fmla="*/ 2147483647 h 297"/>
              <a:gd name="T32" fmla="*/ 2147483647 w 266"/>
              <a:gd name="T33" fmla="*/ 2147483647 h 297"/>
              <a:gd name="T34" fmla="*/ 2147483647 w 266"/>
              <a:gd name="T35" fmla="*/ 2147483647 h 297"/>
              <a:gd name="T36" fmla="*/ 2147483647 w 266"/>
              <a:gd name="T37" fmla="*/ 2147483647 h 297"/>
              <a:gd name="T38" fmla="*/ 2147483647 w 266"/>
              <a:gd name="T39" fmla="*/ 2147483647 h 297"/>
              <a:gd name="T40" fmla="*/ 2147483647 w 266"/>
              <a:gd name="T41" fmla="*/ 2147483647 h 297"/>
              <a:gd name="T42" fmla="*/ 2147483647 w 266"/>
              <a:gd name="T43" fmla="*/ 2147483647 h 297"/>
              <a:gd name="T44" fmla="*/ 2147483647 w 266"/>
              <a:gd name="T45" fmla="*/ 2147483647 h 297"/>
              <a:gd name="T46" fmla="*/ 2147483647 w 266"/>
              <a:gd name="T47" fmla="*/ 2147483647 h 297"/>
              <a:gd name="T48" fmla="*/ 2147483647 w 266"/>
              <a:gd name="T49" fmla="*/ 2147483647 h 297"/>
              <a:gd name="T50" fmla="*/ 2147483647 w 266"/>
              <a:gd name="T51" fmla="*/ 2147483647 h 297"/>
              <a:gd name="T52" fmla="*/ 2147483647 w 266"/>
              <a:gd name="T53" fmla="*/ 2147483647 h 297"/>
              <a:gd name="T54" fmla="*/ 2147483647 w 266"/>
              <a:gd name="T55" fmla="*/ 2147483647 h 297"/>
              <a:gd name="T56" fmla="*/ 2147483647 w 266"/>
              <a:gd name="T57" fmla="*/ 2147483647 h 297"/>
              <a:gd name="T58" fmla="*/ 2147483647 w 266"/>
              <a:gd name="T59" fmla="*/ 2147483647 h 297"/>
              <a:gd name="T60" fmla="*/ 2147483647 w 266"/>
              <a:gd name="T61" fmla="*/ 2147483647 h 297"/>
              <a:gd name="T62" fmla="*/ 2147483647 w 266"/>
              <a:gd name="T63" fmla="*/ 2147483647 h 297"/>
              <a:gd name="T64" fmla="*/ 2147483647 w 266"/>
              <a:gd name="T65" fmla="*/ 2147483647 h 297"/>
              <a:gd name="T66" fmla="*/ 2147483647 w 266"/>
              <a:gd name="T67" fmla="*/ 2147483647 h 297"/>
              <a:gd name="T68" fmla="*/ 2147483647 w 266"/>
              <a:gd name="T69" fmla="*/ 2147483647 h 297"/>
              <a:gd name="T70" fmla="*/ 2147483647 w 266"/>
              <a:gd name="T71" fmla="*/ 2147483647 h 297"/>
              <a:gd name="T72" fmla="*/ 2147483647 w 266"/>
              <a:gd name="T73" fmla="*/ 2147483647 h 297"/>
              <a:gd name="T74" fmla="*/ 2147483647 w 266"/>
              <a:gd name="T75" fmla="*/ 2147483647 h 297"/>
              <a:gd name="T76" fmla="*/ 2147483647 w 266"/>
              <a:gd name="T77" fmla="*/ 2147483647 h 297"/>
              <a:gd name="T78" fmla="*/ 2147483647 w 266"/>
              <a:gd name="T79" fmla="*/ 2147483647 h 297"/>
              <a:gd name="T80" fmla="*/ 2147483647 w 266"/>
              <a:gd name="T81" fmla="*/ 2147483647 h 297"/>
              <a:gd name="T82" fmla="*/ 2147483647 w 266"/>
              <a:gd name="T83" fmla="*/ 2147483647 h 297"/>
              <a:gd name="T84" fmla="*/ 2147483647 w 266"/>
              <a:gd name="T85" fmla="*/ 2147483647 h 297"/>
              <a:gd name="T86" fmla="*/ 2147483647 w 266"/>
              <a:gd name="T87" fmla="*/ 2147483647 h 297"/>
              <a:gd name="T88" fmla="*/ 2147483647 w 266"/>
              <a:gd name="T89" fmla="*/ 2147483647 h 297"/>
              <a:gd name="T90" fmla="*/ 2147483647 w 266"/>
              <a:gd name="T91" fmla="*/ 2147483647 h 297"/>
              <a:gd name="T92" fmla="*/ 2147483647 w 266"/>
              <a:gd name="T93" fmla="*/ 2147483647 h 297"/>
              <a:gd name="T94" fmla="*/ 2147483647 w 266"/>
              <a:gd name="T95" fmla="*/ 2147483647 h 297"/>
              <a:gd name="T96" fmla="*/ 2147483647 w 266"/>
              <a:gd name="T97" fmla="*/ 2147483647 h 297"/>
              <a:gd name="T98" fmla="*/ 2147483647 w 266"/>
              <a:gd name="T99" fmla="*/ 2147483647 h 297"/>
              <a:gd name="T100" fmla="*/ 2147483647 w 266"/>
              <a:gd name="T101" fmla="*/ 2147483647 h 297"/>
              <a:gd name="T102" fmla="*/ 2147483647 w 266"/>
              <a:gd name="T103" fmla="*/ 2147483647 h 297"/>
              <a:gd name="T104" fmla="*/ 2147483647 w 266"/>
              <a:gd name="T105" fmla="*/ 2147483647 h 297"/>
              <a:gd name="T106" fmla="*/ 2147483647 w 266"/>
              <a:gd name="T107" fmla="*/ 2147483647 h 297"/>
              <a:gd name="T108" fmla="*/ 2147483647 w 266"/>
              <a:gd name="T109" fmla="*/ 2147483647 h 297"/>
              <a:gd name="T110" fmla="*/ 2147483647 w 266"/>
              <a:gd name="T111" fmla="*/ 2147483647 h 29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6"/>
              <a:gd name="T169" fmla="*/ 0 h 297"/>
              <a:gd name="T170" fmla="*/ 266 w 266"/>
              <a:gd name="T171" fmla="*/ 297 h 29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6" h="297">
                <a:moveTo>
                  <a:pt x="135" y="0"/>
                </a:moveTo>
                <a:lnTo>
                  <a:pt x="135" y="0"/>
                </a:lnTo>
                <a:cubicBezTo>
                  <a:pt x="148" y="0"/>
                  <a:pt x="158" y="7"/>
                  <a:pt x="160" y="13"/>
                </a:cubicBezTo>
                <a:cubicBezTo>
                  <a:pt x="162" y="12"/>
                  <a:pt x="163" y="12"/>
                  <a:pt x="165" y="12"/>
                </a:cubicBezTo>
                <a:cubicBezTo>
                  <a:pt x="185" y="12"/>
                  <a:pt x="219" y="38"/>
                  <a:pt x="222" y="78"/>
                </a:cubicBezTo>
                <a:cubicBezTo>
                  <a:pt x="229" y="84"/>
                  <a:pt x="242" y="95"/>
                  <a:pt x="233" y="105"/>
                </a:cubicBezTo>
                <a:lnTo>
                  <a:pt x="236" y="107"/>
                </a:lnTo>
                <a:cubicBezTo>
                  <a:pt x="240" y="105"/>
                  <a:pt x="246" y="101"/>
                  <a:pt x="242" y="93"/>
                </a:cubicBezTo>
                <a:cubicBezTo>
                  <a:pt x="242" y="93"/>
                  <a:pt x="249" y="104"/>
                  <a:pt x="246" y="110"/>
                </a:cubicBezTo>
                <a:cubicBezTo>
                  <a:pt x="257" y="115"/>
                  <a:pt x="266" y="130"/>
                  <a:pt x="252" y="137"/>
                </a:cubicBezTo>
                <a:cubicBezTo>
                  <a:pt x="261" y="131"/>
                  <a:pt x="259" y="118"/>
                  <a:pt x="244" y="113"/>
                </a:cubicBezTo>
                <a:cubicBezTo>
                  <a:pt x="254" y="118"/>
                  <a:pt x="255" y="124"/>
                  <a:pt x="248" y="130"/>
                </a:cubicBezTo>
                <a:cubicBezTo>
                  <a:pt x="248" y="130"/>
                  <a:pt x="249" y="136"/>
                  <a:pt x="248" y="138"/>
                </a:cubicBezTo>
                <a:cubicBezTo>
                  <a:pt x="252" y="140"/>
                  <a:pt x="254" y="143"/>
                  <a:pt x="255" y="146"/>
                </a:cubicBezTo>
                <a:cubicBezTo>
                  <a:pt x="255" y="146"/>
                  <a:pt x="262" y="163"/>
                  <a:pt x="245" y="171"/>
                </a:cubicBezTo>
                <a:cubicBezTo>
                  <a:pt x="243" y="174"/>
                  <a:pt x="241" y="177"/>
                  <a:pt x="239" y="179"/>
                </a:cubicBezTo>
                <a:cubicBezTo>
                  <a:pt x="240" y="180"/>
                  <a:pt x="242" y="181"/>
                  <a:pt x="245" y="181"/>
                </a:cubicBezTo>
                <a:cubicBezTo>
                  <a:pt x="247" y="181"/>
                  <a:pt x="249" y="180"/>
                  <a:pt x="251" y="178"/>
                </a:cubicBezTo>
                <a:cubicBezTo>
                  <a:pt x="251" y="178"/>
                  <a:pt x="248" y="182"/>
                  <a:pt x="242" y="182"/>
                </a:cubicBezTo>
                <a:cubicBezTo>
                  <a:pt x="240" y="182"/>
                  <a:pt x="238" y="182"/>
                  <a:pt x="236" y="181"/>
                </a:cubicBezTo>
                <a:cubicBezTo>
                  <a:pt x="238" y="187"/>
                  <a:pt x="238" y="193"/>
                  <a:pt x="230" y="195"/>
                </a:cubicBezTo>
                <a:cubicBezTo>
                  <a:pt x="230" y="197"/>
                  <a:pt x="231" y="202"/>
                  <a:pt x="225" y="204"/>
                </a:cubicBezTo>
                <a:cubicBezTo>
                  <a:pt x="225" y="206"/>
                  <a:pt x="223" y="209"/>
                  <a:pt x="220" y="211"/>
                </a:cubicBezTo>
                <a:cubicBezTo>
                  <a:pt x="221" y="212"/>
                  <a:pt x="223" y="212"/>
                  <a:pt x="225" y="212"/>
                </a:cubicBezTo>
                <a:cubicBezTo>
                  <a:pt x="228" y="212"/>
                  <a:pt x="231" y="211"/>
                  <a:pt x="233" y="208"/>
                </a:cubicBezTo>
                <a:cubicBezTo>
                  <a:pt x="233" y="207"/>
                  <a:pt x="234" y="207"/>
                  <a:pt x="234" y="207"/>
                </a:cubicBezTo>
                <a:cubicBezTo>
                  <a:pt x="234" y="207"/>
                  <a:pt x="235" y="210"/>
                  <a:pt x="233" y="212"/>
                </a:cubicBezTo>
                <a:cubicBezTo>
                  <a:pt x="232" y="213"/>
                  <a:pt x="227" y="218"/>
                  <a:pt x="222" y="218"/>
                </a:cubicBezTo>
                <a:cubicBezTo>
                  <a:pt x="220" y="218"/>
                  <a:pt x="218" y="217"/>
                  <a:pt x="216" y="215"/>
                </a:cubicBezTo>
                <a:cubicBezTo>
                  <a:pt x="216" y="215"/>
                  <a:pt x="210" y="217"/>
                  <a:pt x="207" y="217"/>
                </a:cubicBezTo>
                <a:cubicBezTo>
                  <a:pt x="207" y="217"/>
                  <a:pt x="206" y="217"/>
                  <a:pt x="206" y="217"/>
                </a:cubicBezTo>
                <a:cubicBezTo>
                  <a:pt x="206" y="217"/>
                  <a:pt x="205" y="219"/>
                  <a:pt x="203" y="221"/>
                </a:cubicBezTo>
                <a:cubicBezTo>
                  <a:pt x="204" y="221"/>
                  <a:pt x="206" y="222"/>
                  <a:pt x="207" y="222"/>
                </a:cubicBezTo>
                <a:cubicBezTo>
                  <a:pt x="208" y="222"/>
                  <a:pt x="208" y="222"/>
                  <a:pt x="208" y="222"/>
                </a:cubicBezTo>
                <a:lnTo>
                  <a:pt x="209" y="220"/>
                </a:lnTo>
                <a:lnTo>
                  <a:pt x="209" y="222"/>
                </a:lnTo>
                <a:lnTo>
                  <a:pt x="212" y="220"/>
                </a:lnTo>
                <a:cubicBezTo>
                  <a:pt x="212" y="220"/>
                  <a:pt x="210" y="221"/>
                  <a:pt x="208" y="222"/>
                </a:cubicBezTo>
                <a:cubicBezTo>
                  <a:pt x="207" y="225"/>
                  <a:pt x="204" y="227"/>
                  <a:pt x="201" y="227"/>
                </a:cubicBezTo>
                <a:cubicBezTo>
                  <a:pt x="200" y="227"/>
                  <a:pt x="199" y="227"/>
                  <a:pt x="198" y="226"/>
                </a:cubicBezTo>
                <a:lnTo>
                  <a:pt x="194" y="227"/>
                </a:lnTo>
                <a:cubicBezTo>
                  <a:pt x="197" y="231"/>
                  <a:pt x="203" y="237"/>
                  <a:pt x="214" y="238"/>
                </a:cubicBezTo>
                <a:cubicBezTo>
                  <a:pt x="226" y="240"/>
                  <a:pt x="241" y="238"/>
                  <a:pt x="250" y="241"/>
                </a:cubicBezTo>
                <a:cubicBezTo>
                  <a:pt x="253" y="242"/>
                  <a:pt x="258" y="243"/>
                  <a:pt x="262" y="246"/>
                </a:cubicBezTo>
                <a:cubicBezTo>
                  <a:pt x="256" y="251"/>
                  <a:pt x="250" y="263"/>
                  <a:pt x="253" y="296"/>
                </a:cubicBezTo>
                <a:lnTo>
                  <a:pt x="253" y="297"/>
                </a:lnTo>
                <a:lnTo>
                  <a:pt x="6" y="297"/>
                </a:lnTo>
                <a:cubicBezTo>
                  <a:pt x="5" y="281"/>
                  <a:pt x="3" y="265"/>
                  <a:pt x="0" y="249"/>
                </a:cubicBezTo>
                <a:cubicBezTo>
                  <a:pt x="6" y="245"/>
                  <a:pt x="13" y="242"/>
                  <a:pt x="17" y="241"/>
                </a:cubicBezTo>
                <a:cubicBezTo>
                  <a:pt x="23" y="239"/>
                  <a:pt x="29" y="239"/>
                  <a:pt x="35" y="239"/>
                </a:cubicBezTo>
                <a:cubicBezTo>
                  <a:pt x="36" y="239"/>
                  <a:pt x="37" y="239"/>
                  <a:pt x="39" y="239"/>
                </a:cubicBezTo>
                <a:cubicBezTo>
                  <a:pt x="40" y="239"/>
                  <a:pt x="41" y="239"/>
                  <a:pt x="42" y="239"/>
                </a:cubicBezTo>
                <a:cubicBezTo>
                  <a:pt x="46" y="239"/>
                  <a:pt x="49" y="239"/>
                  <a:pt x="52" y="238"/>
                </a:cubicBezTo>
                <a:cubicBezTo>
                  <a:pt x="61" y="237"/>
                  <a:pt x="67" y="233"/>
                  <a:pt x="70" y="230"/>
                </a:cubicBezTo>
                <a:lnTo>
                  <a:pt x="69" y="227"/>
                </a:lnTo>
                <a:cubicBezTo>
                  <a:pt x="68" y="228"/>
                  <a:pt x="65" y="229"/>
                  <a:pt x="63" y="229"/>
                </a:cubicBezTo>
                <a:cubicBezTo>
                  <a:pt x="59" y="229"/>
                  <a:pt x="54" y="226"/>
                  <a:pt x="52" y="218"/>
                </a:cubicBezTo>
                <a:cubicBezTo>
                  <a:pt x="50" y="215"/>
                  <a:pt x="49" y="212"/>
                  <a:pt x="49" y="211"/>
                </a:cubicBezTo>
                <a:cubicBezTo>
                  <a:pt x="48" y="212"/>
                  <a:pt x="46" y="212"/>
                  <a:pt x="45" y="212"/>
                </a:cubicBezTo>
                <a:cubicBezTo>
                  <a:pt x="37" y="212"/>
                  <a:pt x="28" y="201"/>
                  <a:pt x="29" y="195"/>
                </a:cubicBezTo>
                <a:cubicBezTo>
                  <a:pt x="31" y="203"/>
                  <a:pt x="38" y="208"/>
                  <a:pt x="43" y="209"/>
                </a:cubicBezTo>
                <a:cubicBezTo>
                  <a:pt x="39" y="207"/>
                  <a:pt x="37" y="204"/>
                  <a:pt x="35" y="202"/>
                </a:cubicBezTo>
                <a:lnTo>
                  <a:pt x="34" y="203"/>
                </a:lnTo>
                <a:lnTo>
                  <a:pt x="34" y="202"/>
                </a:lnTo>
                <a:cubicBezTo>
                  <a:pt x="33" y="200"/>
                  <a:pt x="32" y="198"/>
                  <a:pt x="32" y="198"/>
                </a:cubicBezTo>
                <a:lnTo>
                  <a:pt x="35" y="201"/>
                </a:lnTo>
                <a:cubicBezTo>
                  <a:pt x="35" y="200"/>
                  <a:pt x="35" y="199"/>
                  <a:pt x="36" y="198"/>
                </a:cubicBezTo>
                <a:cubicBezTo>
                  <a:pt x="36" y="196"/>
                  <a:pt x="36" y="194"/>
                  <a:pt x="37" y="193"/>
                </a:cubicBezTo>
                <a:cubicBezTo>
                  <a:pt x="33" y="192"/>
                  <a:pt x="28" y="190"/>
                  <a:pt x="28" y="190"/>
                </a:cubicBezTo>
                <a:lnTo>
                  <a:pt x="23" y="185"/>
                </a:lnTo>
                <a:cubicBezTo>
                  <a:pt x="24" y="186"/>
                  <a:pt x="27" y="186"/>
                  <a:pt x="28" y="186"/>
                </a:cubicBezTo>
                <a:cubicBezTo>
                  <a:pt x="30" y="186"/>
                  <a:pt x="31" y="186"/>
                  <a:pt x="31" y="186"/>
                </a:cubicBezTo>
                <a:lnTo>
                  <a:pt x="30" y="180"/>
                </a:lnTo>
                <a:lnTo>
                  <a:pt x="33" y="186"/>
                </a:lnTo>
                <a:lnTo>
                  <a:pt x="36" y="186"/>
                </a:lnTo>
                <a:cubicBezTo>
                  <a:pt x="34" y="185"/>
                  <a:pt x="33" y="181"/>
                  <a:pt x="33" y="181"/>
                </a:cubicBezTo>
                <a:cubicBezTo>
                  <a:pt x="36" y="183"/>
                  <a:pt x="38" y="185"/>
                  <a:pt x="40" y="186"/>
                </a:cubicBezTo>
                <a:cubicBezTo>
                  <a:pt x="41" y="183"/>
                  <a:pt x="43" y="178"/>
                  <a:pt x="43" y="178"/>
                </a:cubicBezTo>
                <a:cubicBezTo>
                  <a:pt x="42" y="179"/>
                  <a:pt x="40" y="179"/>
                  <a:pt x="39" y="179"/>
                </a:cubicBezTo>
                <a:cubicBezTo>
                  <a:pt x="30" y="179"/>
                  <a:pt x="23" y="172"/>
                  <a:pt x="21" y="163"/>
                </a:cubicBezTo>
                <a:cubicBezTo>
                  <a:pt x="25" y="172"/>
                  <a:pt x="28" y="174"/>
                  <a:pt x="31" y="174"/>
                </a:cubicBezTo>
                <a:cubicBezTo>
                  <a:pt x="33" y="174"/>
                  <a:pt x="35" y="173"/>
                  <a:pt x="36" y="172"/>
                </a:cubicBezTo>
                <a:cubicBezTo>
                  <a:pt x="23" y="164"/>
                  <a:pt x="24" y="153"/>
                  <a:pt x="28" y="146"/>
                </a:cubicBezTo>
                <a:cubicBezTo>
                  <a:pt x="25" y="141"/>
                  <a:pt x="22" y="127"/>
                  <a:pt x="35" y="126"/>
                </a:cubicBezTo>
                <a:cubicBezTo>
                  <a:pt x="24" y="114"/>
                  <a:pt x="33" y="106"/>
                  <a:pt x="33" y="106"/>
                </a:cubicBezTo>
                <a:cubicBezTo>
                  <a:pt x="32" y="95"/>
                  <a:pt x="38" y="90"/>
                  <a:pt x="45" y="90"/>
                </a:cubicBezTo>
                <a:cubicBezTo>
                  <a:pt x="49" y="90"/>
                  <a:pt x="53" y="93"/>
                  <a:pt x="55" y="98"/>
                </a:cubicBezTo>
                <a:cubicBezTo>
                  <a:pt x="53" y="93"/>
                  <a:pt x="49" y="91"/>
                  <a:pt x="45" y="91"/>
                </a:cubicBezTo>
                <a:cubicBezTo>
                  <a:pt x="41" y="91"/>
                  <a:pt x="37" y="94"/>
                  <a:pt x="36" y="98"/>
                </a:cubicBezTo>
                <a:cubicBezTo>
                  <a:pt x="35" y="107"/>
                  <a:pt x="39" y="111"/>
                  <a:pt x="43" y="113"/>
                </a:cubicBezTo>
                <a:cubicBezTo>
                  <a:pt x="43" y="110"/>
                  <a:pt x="44" y="104"/>
                  <a:pt x="48" y="102"/>
                </a:cubicBezTo>
                <a:cubicBezTo>
                  <a:pt x="47" y="100"/>
                  <a:pt x="46" y="97"/>
                  <a:pt x="47" y="94"/>
                </a:cubicBezTo>
                <a:cubicBezTo>
                  <a:pt x="47" y="97"/>
                  <a:pt x="47" y="100"/>
                  <a:pt x="48" y="101"/>
                </a:cubicBezTo>
                <a:lnTo>
                  <a:pt x="50" y="101"/>
                </a:lnTo>
                <a:lnTo>
                  <a:pt x="49" y="102"/>
                </a:lnTo>
                <a:cubicBezTo>
                  <a:pt x="49" y="103"/>
                  <a:pt x="51" y="104"/>
                  <a:pt x="52" y="104"/>
                </a:cubicBezTo>
                <a:cubicBezTo>
                  <a:pt x="55" y="104"/>
                  <a:pt x="59" y="100"/>
                  <a:pt x="59" y="92"/>
                </a:cubicBezTo>
                <a:lnTo>
                  <a:pt x="59" y="93"/>
                </a:lnTo>
                <a:cubicBezTo>
                  <a:pt x="63" y="54"/>
                  <a:pt x="75" y="41"/>
                  <a:pt x="87" y="25"/>
                </a:cubicBezTo>
                <a:cubicBezTo>
                  <a:pt x="104" y="6"/>
                  <a:pt x="122" y="0"/>
                  <a:pt x="135" y="0"/>
                </a:cubicBezTo>
                <a:close/>
                <a:moveTo>
                  <a:pt x="222" y="84"/>
                </a:moveTo>
                <a:lnTo>
                  <a:pt x="222" y="84"/>
                </a:lnTo>
                <a:cubicBezTo>
                  <a:pt x="223" y="87"/>
                  <a:pt x="224" y="91"/>
                  <a:pt x="226" y="96"/>
                </a:cubicBezTo>
                <a:cubicBezTo>
                  <a:pt x="227" y="92"/>
                  <a:pt x="227" y="88"/>
                  <a:pt x="222" y="84"/>
                </a:cubicBezTo>
                <a:close/>
                <a:moveTo>
                  <a:pt x="48" y="102"/>
                </a:moveTo>
                <a:lnTo>
                  <a:pt x="48" y="102"/>
                </a:lnTo>
                <a:cubicBezTo>
                  <a:pt x="46" y="105"/>
                  <a:pt x="45" y="109"/>
                  <a:pt x="47" y="113"/>
                </a:cubicBezTo>
                <a:lnTo>
                  <a:pt x="50" y="113"/>
                </a:lnTo>
                <a:cubicBezTo>
                  <a:pt x="52" y="112"/>
                  <a:pt x="54" y="110"/>
                  <a:pt x="55" y="109"/>
                </a:cubicBezTo>
                <a:cubicBezTo>
                  <a:pt x="53" y="108"/>
                  <a:pt x="50" y="106"/>
                  <a:pt x="48" y="102"/>
                </a:cubicBezTo>
                <a:close/>
                <a:moveTo>
                  <a:pt x="37" y="128"/>
                </a:moveTo>
                <a:lnTo>
                  <a:pt x="37" y="128"/>
                </a:lnTo>
                <a:cubicBezTo>
                  <a:pt x="31" y="129"/>
                  <a:pt x="25" y="134"/>
                  <a:pt x="28" y="145"/>
                </a:cubicBezTo>
                <a:cubicBezTo>
                  <a:pt x="29" y="144"/>
                  <a:pt x="30" y="142"/>
                  <a:pt x="31" y="141"/>
                </a:cubicBezTo>
                <a:cubicBezTo>
                  <a:pt x="33" y="136"/>
                  <a:pt x="36" y="133"/>
                  <a:pt x="36" y="133"/>
                </a:cubicBezTo>
                <a:cubicBezTo>
                  <a:pt x="35" y="131"/>
                  <a:pt x="36" y="129"/>
                  <a:pt x="37" y="128"/>
                </a:cubicBezTo>
                <a:close/>
                <a:moveTo>
                  <a:pt x="254" y="155"/>
                </a:moveTo>
                <a:lnTo>
                  <a:pt x="254" y="155"/>
                </a:lnTo>
                <a:cubicBezTo>
                  <a:pt x="253" y="158"/>
                  <a:pt x="252" y="160"/>
                  <a:pt x="249" y="162"/>
                </a:cubicBezTo>
                <a:cubicBezTo>
                  <a:pt x="249" y="163"/>
                  <a:pt x="248" y="166"/>
                  <a:pt x="246" y="168"/>
                </a:cubicBezTo>
                <a:cubicBezTo>
                  <a:pt x="251" y="166"/>
                  <a:pt x="254" y="162"/>
                  <a:pt x="254" y="155"/>
                </a:cubicBezTo>
                <a:close/>
                <a:moveTo>
                  <a:pt x="29" y="147"/>
                </a:moveTo>
                <a:lnTo>
                  <a:pt x="29" y="147"/>
                </a:lnTo>
                <a:cubicBezTo>
                  <a:pt x="23" y="159"/>
                  <a:pt x="32" y="167"/>
                  <a:pt x="37" y="171"/>
                </a:cubicBezTo>
                <a:lnTo>
                  <a:pt x="37" y="170"/>
                </a:lnTo>
                <a:cubicBezTo>
                  <a:pt x="29" y="163"/>
                  <a:pt x="28" y="154"/>
                  <a:pt x="29" y="147"/>
                </a:cubicBezTo>
                <a:close/>
                <a:moveTo>
                  <a:pt x="230" y="168"/>
                </a:moveTo>
                <a:lnTo>
                  <a:pt x="230" y="168"/>
                </a:lnTo>
                <a:cubicBezTo>
                  <a:pt x="230" y="169"/>
                  <a:pt x="231" y="170"/>
                  <a:pt x="232" y="172"/>
                </a:cubicBezTo>
                <a:cubicBezTo>
                  <a:pt x="234" y="172"/>
                  <a:pt x="236" y="172"/>
                  <a:pt x="238" y="171"/>
                </a:cubicBezTo>
                <a:lnTo>
                  <a:pt x="240" y="168"/>
                </a:lnTo>
                <a:cubicBezTo>
                  <a:pt x="236" y="168"/>
                  <a:pt x="238" y="168"/>
                  <a:pt x="235" y="168"/>
                </a:cubicBezTo>
                <a:cubicBezTo>
                  <a:pt x="233" y="168"/>
                  <a:pt x="231" y="168"/>
                  <a:pt x="230" y="168"/>
                </a:cubicBezTo>
                <a:close/>
                <a:moveTo>
                  <a:pt x="237" y="173"/>
                </a:moveTo>
                <a:lnTo>
                  <a:pt x="237" y="173"/>
                </a:lnTo>
                <a:cubicBezTo>
                  <a:pt x="236" y="173"/>
                  <a:pt x="235" y="173"/>
                  <a:pt x="233" y="174"/>
                </a:cubicBezTo>
                <a:lnTo>
                  <a:pt x="234" y="175"/>
                </a:lnTo>
                <a:lnTo>
                  <a:pt x="237" y="173"/>
                </a:lnTo>
                <a:close/>
                <a:moveTo>
                  <a:pt x="51" y="182"/>
                </a:moveTo>
                <a:lnTo>
                  <a:pt x="51" y="182"/>
                </a:lnTo>
                <a:cubicBezTo>
                  <a:pt x="49" y="183"/>
                  <a:pt x="46" y="185"/>
                  <a:pt x="44" y="187"/>
                </a:cubicBezTo>
                <a:cubicBezTo>
                  <a:pt x="44" y="187"/>
                  <a:pt x="45" y="187"/>
                  <a:pt x="45" y="187"/>
                </a:cubicBezTo>
                <a:cubicBezTo>
                  <a:pt x="49" y="187"/>
                  <a:pt x="50" y="184"/>
                  <a:pt x="51" y="182"/>
                </a:cubicBezTo>
                <a:close/>
                <a:moveTo>
                  <a:pt x="36" y="200"/>
                </a:moveTo>
                <a:lnTo>
                  <a:pt x="36" y="200"/>
                </a:lnTo>
                <a:lnTo>
                  <a:pt x="35" y="201"/>
                </a:lnTo>
                <a:lnTo>
                  <a:pt x="38" y="203"/>
                </a:lnTo>
                <a:lnTo>
                  <a:pt x="36" y="200"/>
                </a:lnTo>
                <a:close/>
                <a:moveTo>
                  <a:pt x="55" y="194"/>
                </a:moveTo>
                <a:lnTo>
                  <a:pt x="55" y="194"/>
                </a:lnTo>
                <a:cubicBezTo>
                  <a:pt x="52" y="194"/>
                  <a:pt x="48" y="195"/>
                  <a:pt x="43" y="196"/>
                </a:cubicBezTo>
                <a:cubicBezTo>
                  <a:pt x="41" y="196"/>
                  <a:pt x="39" y="197"/>
                  <a:pt x="38" y="198"/>
                </a:cubicBezTo>
                <a:cubicBezTo>
                  <a:pt x="38" y="201"/>
                  <a:pt x="39" y="203"/>
                  <a:pt x="40" y="205"/>
                </a:cubicBezTo>
                <a:cubicBezTo>
                  <a:pt x="42" y="205"/>
                  <a:pt x="43" y="205"/>
                  <a:pt x="44" y="205"/>
                </a:cubicBezTo>
                <a:cubicBezTo>
                  <a:pt x="51" y="205"/>
                  <a:pt x="57" y="196"/>
                  <a:pt x="57" y="196"/>
                </a:cubicBezTo>
                <a:lnTo>
                  <a:pt x="56" y="194"/>
                </a:lnTo>
                <a:cubicBezTo>
                  <a:pt x="55" y="194"/>
                  <a:pt x="55" y="194"/>
                  <a:pt x="55" y="194"/>
                </a:cubicBezTo>
                <a:close/>
                <a:moveTo>
                  <a:pt x="39" y="193"/>
                </a:moveTo>
                <a:lnTo>
                  <a:pt x="39" y="193"/>
                </a:lnTo>
                <a:lnTo>
                  <a:pt x="38" y="195"/>
                </a:lnTo>
                <a:cubicBezTo>
                  <a:pt x="41" y="194"/>
                  <a:pt x="40" y="194"/>
                  <a:pt x="42" y="194"/>
                </a:cubicBezTo>
                <a:cubicBezTo>
                  <a:pt x="42" y="194"/>
                  <a:pt x="42" y="194"/>
                  <a:pt x="41" y="194"/>
                </a:cubicBezTo>
                <a:lnTo>
                  <a:pt x="40" y="194"/>
                </a:lnTo>
                <a:lnTo>
                  <a:pt x="39" y="193"/>
                </a:lnTo>
                <a:close/>
                <a:moveTo>
                  <a:pt x="59" y="204"/>
                </a:moveTo>
                <a:lnTo>
                  <a:pt x="59" y="204"/>
                </a:lnTo>
                <a:lnTo>
                  <a:pt x="59" y="205"/>
                </a:lnTo>
                <a:lnTo>
                  <a:pt x="59" y="206"/>
                </a:lnTo>
                <a:lnTo>
                  <a:pt x="59" y="205"/>
                </a:lnTo>
                <a:lnTo>
                  <a:pt x="59" y="204"/>
                </a:lnTo>
                <a:close/>
                <a:moveTo>
                  <a:pt x="224" y="204"/>
                </a:moveTo>
                <a:lnTo>
                  <a:pt x="224" y="204"/>
                </a:lnTo>
                <a:lnTo>
                  <a:pt x="222" y="204"/>
                </a:lnTo>
                <a:cubicBezTo>
                  <a:pt x="220" y="205"/>
                  <a:pt x="218" y="206"/>
                  <a:pt x="218" y="208"/>
                </a:cubicBezTo>
                <a:lnTo>
                  <a:pt x="219" y="210"/>
                </a:lnTo>
                <a:cubicBezTo>
                  <a:pt x="220" y="209"/>
                  <a:pt x="222" y="207"/>
                  <a:pt x="224" y="204"/>
                </a:cubicBezTo>
                <a:close/>
                <a:moveTo>
                  <a:pt x="57" y="206"/>
                </a:moveTo>
                <a:lnTo>
                  <a:pt x="57" y="206"/>
                </a:lnTo>
                <a:cubicBezTo>
                  <a:pt x="54" y="209"/>
                  <a:pt x="56" y="208"/>
                  <a:pt x="52" y="210"/>
                </a:cubicBezTo>
                <a:cubicBezTo>
                  <a:pt x="54" y="213"/>
                  <a:pt x="56" y="216"/>
                  <a:pt x="58" y="217"/>
                </a:cubicBezTo>
                <a:cubicBezTo>
                  <a:pt x="57" y="215"/>
                  <a:pt x="57" y="213"/>
                  <a:pt x="58" y="209"/>
                </a:cubicBezTo>
                <a:lnTo>
                  <a:pt x="57" y="206"/>
                </a:lnTo>
                <a:close/>
                <a:moveTo>
                  <a:pt x="60" y="214"/>
                </a:moveTo>
                <a:lnTo>
                  <a:pt x="60" y="214"/>
                </a:lnTo>
                <a:cubicBezTo>
                  <a:pt x="60" y="216"/>
                  <a:pt x="61" y="218"/>
                  <a:pt x="62" y="219"/>
                </a:cubicBezTo>
                <a:cubicBezTo>
                  <a:pt x="65" y="220"/>
                  <a:pt x="68" y="220"/>
                  <a:pt x="70" y="220"/>
                </a:cubicBezTo>
                <a:lnTo>
                  <a:pt x="70" y="219"/>
                </a:lnTo>
                <a:lnTo>
                  <a:pt x="68" y="217"/>
                </a:lnTo>
                <a:cubicBezTo>
                  <a:pt x="66" y="217"/>
                  <a:pt x="63" y="217"/>
                  <a:pt x="60" y="214"/>
                </a:cubicBezTo>
                <a:close/>
                <a:moveTo>
                  <a:pt x="61" y="207"/>
                </a:moveTo>
                <a:lnTo>
                  <a:pt x="61" y="207"/>
                </a:lnTo>
                <a:cubicBezTo>
                  <a:pt x="61" y="208"/>
                  <a:pt x="61" y="209"/>
                  <a:pt x="60" y="210"/>
                </a:cubicBezTo>
                <a:cubicBezTo>
                  <a:pt x="62" y="213"/>
                  <a:pt x="64" y="215"/>
                  <a:pt x="67" y="215"/>
                </a:cubicBezTo>
                <a:cubicBezTo>
                  <a:pt x="65" y="212"/>
                  <a:pt x="65" y="207"/>
                  <a:pt x="65" y="207"/>
                </a:cubicBezTo>
                <a:cubicBezTo>
                  <a:pt x="64" y="207"/>
                  <a:pt x="64" y="207"/>
                  <a:pt x="63" y="207"/>
                </a:cubicBezTo>
                <a:cubicBezTo>
                  <a:pt x="63" y="207"/>
                  <a:pt x="62" y="207"/>
                  <a:pt x="61" y="207"/>
                </a:cubicBezTo>
                <a:close/>
                <a:moveTo>
                  <a:pt x="208" y="223"/>
                </a:moveTo>
                <a:lnTo>
                  <a:pt x="208" y="223"/>
                </a:lnTo>
                <a:cubicBezTo>
                  <a:pt x="207" y="223"/>
                  <a:pt x="206" y="224"/>
                  <a:pt x="204" y="224"/>
                </a:cubicBezTo>
                <a:cubicBezTo>
                  <a:pt x="203" y="223"/>
                  <a:pt x="204" y="224"/>
                  <a:pt x="202" y="223"/>
                </a:cubicBezTo>
                <a:lnTo>
                  <a:pt x="200" y="224"/>
                </a:lnTo>
                <a:cubicBezTo>
                  <a:pt x="202" y="225"/>
                  <a:pt x="203" y="225"/>
                  <a:pt x="205" y="224"/>
                </a:cubicBezTo>
                <a:lnTo>
                  <a:pt x="208" y="223"/>
                </a:lnTo>
                <a:close/>
                <a:moveTo>
                  <a:pt x="54" y="220"/>
                </a:moveTo>
                <a:lnTo>
                  <a:pt x="54" y="220"/>
                </a:lnTo>
                <a:cubicBezTo>
                  <a:pt x="55" y="223"/>
                  <a:pt x="58" y="227"/>
                  <a:pt x="63" y="227"/>
                </a:cubicBezTo>
                <a:cubicBezTo>
                  <a:pt x="64" y="227"/>
                  <a:pt x="66" y="226"/>
                  <a:pt x="67" y="226"/>
                </a:cubicBezTo>
                <a:cubicBezTo>
                  <a:pt x="65" y="225"/>
                  <a:pt x="64" y="225"/>
                  <a:pt x="62" y="224"/>
                </a:cubicBezTo>
                <a:cubicBezTo>
                  <a:pt x="58" y="223"/>
                  <a:pt x="56" y="222"/>
                  <a:pt x="54" y="220"/>
                </a:cubicBezTo>
                <a:close/>
                <a:moveTo>
                  <a:pt x="71" y="221"/>
                </a:moveTo>
                <a:lnTo>
                  <a:pt x="71" y="221"/>
                </a:lnTo>
                <a:cubicBezTo>
                  <a:pt x="68" y="221"/>
                  <a:pt x="69" y="221"/>
                  <a:pt x="67" y="221"/>
                </a:cubicBezTo>
                <a:cubicBezTo>
                  <a:pt x="66" y="221"/>
                  <a:pt x="67" y="221"/>
                  <a:pt x="65" y="221"/>
                </a:cubicBezTo>
                <a:cubicBezTo>
                  <a:pt x="67" y="222"/>
                  <a:pt x="69" y="222"/>
                  <a:pt x="71" y="221"/>
                </a:cubicBezTo>
                <a:close/>
                <a:moveTo>
                  <a:pt x="107" y="170"/>
                </a:moveTo>
                <a:lnTo>
                  <a:pt x="107" y="170"/>
                </a:lnTo>
                <a:lnTo>
                  <a:pt x="107" y="174"/>
                </a:lnTo>
                <a:cubicBezTo>
                  <a:pt x="113" y="179"/>
                  <a:pt x="110" y="180"/>
                  <a:pt x="112" y="185"/>
                </a:cubicBezTo>
                <a:cubicBezTo>
                  <a:pt x="114" y="190"/>
                  <a:pt x="111" y="190"/>
                  <a:pt x="116" y="198"/>
                </a:cubicBezTo>
                <a:cubicBezTo>
                  <a:pt x="118" y="200"/>
                  <a:pt x="118" y="203"/>
                  <a:pt x="118" y="205"/>
                </a:cubicBezTo>
                <a:cubicBezTo>
                  <a:pt x="118" y="210"/>
                  <a:pt x="116" y="217"/>
                  <a:pt x="110" y="220"/>
                </a:cubicBezTo>
                <a:cubicBezTo>
                  <a:pt x="116" y="223"/>
                  <a:pt x="126" y="227"/>
                  <a:pt x="139" y="227"/>
                </a:cubicBezTo>
                <a:cubicBezTo>
                  <a:pt x="148" y="227"/>
                  <a:pt x="159" y="225"/>
                  <a:pt x="170" y="220"/>
                </a:cubicBezTo>
                <a:cubicBezTo>
                  <a:pt x="169" y="218"/>
                  <a:pt x="169" y="217"/>
                  <a:pt x="169" y="216"/>
                </a:cubicBezTo>
                <a:cubicBezTo>
                  <a:pt x="169" y="216"/>
                  <a:pt x="160" y="214"/>
                  <a:pt x="161" y="206"/>
                </a:cubicBezTo>
                <a:cubicBezTo>
                  <a:pt x="161" y="199"/>
                  <a:pt x="162" y="196"/>
                  <a:pt x="166" y="196"/>
                </a:cubicBezTo>
                <a:cubicBezTo>
                  <a:pt x="166" y="196"/>
                  <a:pt x="168" y="193"/>
                  <a:pt x="170" y="192"/>
                </a:cubicBezTo>
                <a:cubicBezTo>
                  <a:pt x="170" y="192"/>
                  <a:pt x="168" y="180"/>
                  <a:pt x="168" y="173"/>
                </a:cubicBezTo>
                <a:cubicBezTo>
                  <a:pt x="158" y="180"/>
                  <a:pt x="148" y="181"/>
                  <a:pt x="148" y="181"/>
                </a:cubicBezTo>
                <a:lnTo>
                  <a:pt x="134" y="181"/>
                </a:lnTo>
                <a:cubicBezTo>
                  <a:pt x="123" y="181"/>
                  <a:pt x="114" y="176"/>
                  <a:pt x="107" y="170"/>
                </a:cubicBezTo>
                <a:close/>
                <a:moveTo>
                  <a:pt x="176" y="48"/>
                </a:moveTo>
                <a:lnTo>
                  <a:pt x="176" y="48"/>
                </a:lnTo>
                <a:cubicBezTo>
                  <a:pt x="176" y="48"/>
                  <a:pt x="176" y="48"/>
                  <a:pt x="176" y="48"/>
                </a:cubicBezTo>
                <a:cubicBezTo>
                  <a:pt x="174" y="48"/>
                  <a:pt x="151" y="71"/>
                  <a:pt x="135" y="82"/>
                </a:cubicBezTo>
                <a:cubicBezTo>
                  <a:pt x="109" y="100"/>
                  <a:pt x="87" y="111"/>
                  <a:pt x="87" y="111"/>
                </a:cubicBezTo>
                <a:lnTo>
                  <a:pt x="87" y="113"/>
                </a:lnTo>
                <a:cubicBezTo>
                  <a:pt x="88" y="117"/>
                  <a:pt x="95" y="148"/>
                  <a:pt x="96" y="155"/>
                </a:cubicBezTo>
                <a:lnTo>
                  <a:pt x="97" y="155"/>
                </a:lnTo>
                <a:cubicBezTo>
                  <a:pt x="100" y="161"/>
                  <a:pt x="114" y="180"/>
                  <a:pt x="134" y="180"/>
                </a:cubicBezTo>
                <a:lnTo>
                  <a:pt x="148" y="180"/>
                </a:lnTo>
                <a:cubicBezTo>
                  <a:pt x="148" y="180"/>
                  <a:pt x="158" y="179"/>
                  <a:pt x="168" y="171"/>
                </a:cubicBezTo>
                <a:cubicBezTo>
                  <a:pt x="176" y="165"/>
                  <a:pt x="181" y="157"/>
                  <a:pt x="183" y="155"/>
                </a:cubicBezTo>
                <a:cubicBezTo>
                  <a:pt x="185" y="153"/>
                  <a:pt x="187" y="139"/>
                  <a:pt x="188" y="136"/>
                </a:cubicBezTo>
                <a:cubicBezTo>
                  <a:pt x="189" y="132"/>
                  <a:pt x="191" y="123"/>
                  <a:pt x="191" y="121"/>
                </a:cubicBezTo>
                <a:cubicBezTo>
                  <a:pt x="191" y="119"/>
                  <a:pt x="192" y="114"/>
                  <a:pt x="192" y="112"/>
                </a:cubicBezTo>
                <a:cubicBezTo>
                  <a:pt x="190" y="110"/>
                  <a:pt x="188" y="100"/>
                  <a:pt x="188" y="97"/>
                </a:cubicBezTo>
                <a:cubicBezTo>
                  <a:pt x="188" y="94"/>
                  <a:pt x="189" y="73"/>
                  <a:pt x="189" y="70"/>
                </a:cubicBezTo>
                <a:cubicBezTo>
                  <a:pt x="189" y="67"/>
                  <a:pt x="177" y="48"/>
                  <a:pt x="176" y="48"/>
                </a:cubicBezTo>
                <a:close/>
                <a:moveTo>
                  <a:pt x="166" y="203"/>
                </a:moveTo>
                <a:lnTo>
                  <a:pt x="166" y="203"/>
                </a:lnTo>
                <a:cubicBezTo>
                  <a:pt x="162" y="208"/>
                  <a:pt x="168" y="214"/>
                  <a:pt x="168" y="214"/>
                </a:cubicBezTo>
                <a:cubicBezTo>
                  <a:pt x="165" y="210"/>
                  <a:pt x="166" y="203"/>
                  <a:pt x="166" y="203"/>
                </a:cubicBezTo>
                <a:close/>
                <a:moveTo>
                  <a:pt x="117" y="207"/>
                </a:moveTo>
                <a:lnTo>
                  <a:pt x="117" y="207"/>
                </a:lnTo>
                <a:cubicBezTo>
                  <a:pt x="115" y="209"/>
                  <a:pt x="114" y="211"/>
                  <a:pt x="114" y="211"/>
                </a:cubicBezTo>
                <a:cubicBezTo>
                  <a:pt x="113" y="215"/>
                  <a:pt x="110" y="217"/>
                  <a:pt x="106" y="218"/>
                </a:cubicBezTo>
                <a:lnTo>
                  <a:pt x="108" y="219"/>
                </a:lnTo>
                <a:cubicBezTo>
                  <a:pt x="112" y="218"/>
                  <a:pt x="115" y="214"/>
                  <a:pt x="117" y="207"/>
                </a:cubicBezTo>
                <a:close/>
              </a:path>
            </a:pathLst>
          </a:custGeom>
          <a:solidFill>
            <a:srgbClr val="0070C0"/>
          </a:solidFill>
          <a:ln>
            <a:noFill/>
          </a:ln>
          <a:extLst>
            <a:ext uri="{91240B29-F687-4f45-9708-019B960494DF}">
              <a14:hiddenLine xmlns:a14="http://schemas.microsoft.com/office/drawing/2010/main" xmlns="" w="0">
                <a:solidFill>
                  <a:srgbClr val="000000"/>
                </a:solidFill>
                <a:prstDash val="solid"/>
                <a:round/>
                <a:headEnd/>
                <a:tailEnd/>
              </a14:hiddenLine>
            </a:ext>
          </a:extLst>
        </p:spPr>
        <p:txBody>
          <a:bodyPr/>
          <a:lstStyle/>
          <a:p>
            <a:endParaRPr lang="en-US"/>
          </a:p>
        </p:txBody>
      </p:sp>
      <p:sp>
        <p:nvSpPr>
          <p:cNvPr id="9" name="Rectangle 8"/>
          <p:cNvSpPr/>
          <p:nvPr/>
        </p:nvSpPr>
        <p:spPr>
          <a:xfrm>
            <a:off x="1057268" y="2209800"/>
            <a:ext cx="2054845" cy="3810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384078" y="2338967"/>
            <a:ext cx="914400" cy="251833"/>
          </a:xfrm>
          <a:prstGeom prst="rect">
            <a:avLst/>
          </a:prstGeom>
          <a:noFill/>
        </p:spPr>
        <p:txBody>
          <a:bodyPr wrap="none" lIns="0" tIns="0" rIns="0" bIns="0" rtlCol="0">
            <a:noAutofit/>
          </a:bodyPr>
          <a:lstStyle/>
          <a:p>
            <a:pPr>
              <a:lnSpc>
                <a:spcPct val="90000"/>
              </a:lnSpc>
            </a:pPr>
            <a:r>
              <a:rPr lang="en-US"/>
              <a:t>Name</a:t>
            </a:r>
          </a:p>
        </p:txBody>
      </p:sp>
      <p:sp>
        <p:nvSpPr>
          <p:cNvPr id="42" name="Rectangle 41"/>
          <p:cNvSpPr/>
          <p:nvPr/>
        </p:nvSpPr>
        <p:spPr>
          <a:xfrm>
            <a:off x="4290746" y="2209800"/>
            <a:ext cx="2054845" cy="3810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3" name="TextBox 42"/>
          <p:cNvSpPr txBox="1"/>
          <p:nvPr/>
        </p:nvSpPr>
        <p:spPr>
          <a:xfrm>
            <a:off x="3617556" y="2338967"/>
            <a:ext cx="914400" cy="251833"/>
          </a:xfrm>
          <a:prstGeom prst="rect">
            <a:avLst/>
          </a:prstGeom>
          <a:noFill/>
        </p:spPr>
        <p:txBody>
          <a:bodyPr wrap="none" lIns="0" tIns="0" rIns="0" bIns="0" rtlCol="0">
            <a:noAutofit/>
          </a:bodyPr>
          <a:lstStyle/>
          <a:p>
            <a:pPr>
              <a:lnSpc>
                <a:spcPct val="90000"/>
              </a:lnSpc>
            </a:pPr>
            <a:r>
              <a:rPr lang="en-US"/>
              <a:t>Name</a:t>
            </a:r>
          </a:p>
        </p:txBody>
      </p:sp>
      <p:sp>
        <p:nvSpPr>
          <p:cNvPr id="44" name="Rectangle 43"/>
          <p:cNvSpPr/>
          <p:nvPr/>
        </p:nvSpPr>
        <p:spPr>
          <a:xfrm>
            <a:off x="7524224" y="2209800"/>
            <a:ext cx="2054845" cy="3810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5" name="TextBox 44"/>
          <p:cNvSpPr txBox="1"/>
          <p:nvPr/>
        </p:nvSpPr>
        <p:spPr>
          <a:xfrm>
            <a:off x="6851034" y="2338967"/>
            <a:ext cx="914400" cy="251833"/>
          </a:xfrm>
          <a:prstGeom prst="rect">
            <a:avLst/>
          </a:prstGeom>
          <a:noFill/>
        </p:spPr>
        <p:txBody>
          <a:bodyPr wrap="none" lIns="0" tIns="0" rIns="0" bIns="0" rtlCol="0">
            <a:noAutofit/>
          </a:bodyPr>
          <a:lstStyle/>
          <a:p>
            <a:pPr>
              <a:lnSpc>
                <a:spcPct val="90000"/>
              </a:lnSpc>
            </a:pPr>
            <a:r>
              <a:rPr lang="en-US"/>
              <a:t>Name</a:t>
            </a:r>
          </a:p>
        </p:txBody>
      </p:sp>
      <p:grpSp>
        <p:nvGrpSpPr>
          <p:cNvPr id="3" name="Group 2">
            <a:extLst>
              <a:ext uri="{FF2B5EF4-FFF2-40B4-BE49-F238E27FC236}">
                <a16:creationId xmlns:a16="http://schemas.microsoft.com/office/drawing/2014/main" id="{E7195702-2216-4443-A1D1-FB84D18F12B4}"/>
              </a:ext>
            </a:extLst>
          </p:cNvPr>
          <p:cNvGrpSpPr/>
          <p:nvPr/>
        </p:nvGrpSpPr>
        <p:grpSpPr>
          <a:xfrm>
            <a:off x="4250150" y="826370"/>
            <a:ext cx="1247376" cy="1227869"/>
            <a:chOff x="4250150" y="826370"/>
            <a:chExt cx="1247376" cy="1227869"/>
          </a:xfrm>
        </p:grpSpPr>
        <p:sp>
          <p:nvSpPr>
            <p:cNvPr id="37" name="Freeform 12"/>
            <p:cNvSpPr>
              <a:spLocks noEditPoints="1"/>
            </p:cNvSpPr>
            <p:nvPr/>
          </p:nvSpPr>
          <p:spPr bwMode="auto">
            <a:xfrm>
              <a:off x="4250150" y="826370"/>
              <a:ext cx="1237532" cy="1214885"/>
            </a:xfrm>
            <a:custGeom>
              <a:avLst/>
              <a:gdLst/>
              <a:ahLst/>
              <a:cxnLst>
                <a:cxn ang="0">
                  <a:pos x="18" y="23"/>
                </a:cxn>
                <a:cxn ang="0">
                  <a:pos x="20" y="23"/>
                </a:cxn>
                <a:cxn ang="0">
                  <a:pos x="19" y="20"/>
                </a:cxn>
                <a:cxn ang="0">
                  <a:pos x="41" y="19"/>
                </a:cxn>
                <a:cxn ang="0">
                  <a:pos x="41" y="20"/>
                </a:cxn>
                <a:cxn ang="0">
                  <a:pos x="43" y="21"/>
                </a:cxn>
                <a:cxn ang="0">
                  <a:pos x="35" y="13"/>
                </a:cxn>
                <a:cxn ang="0">
                  <a:pos x="35" y="13"/>
                </a:cxn>
                <a:cxn ang="0">
                  <a:pos x="33" y="18"/>
                </a:cxn>
                <a:cxn ang="0">
                  <a:pos x="32" y="18"/>
                </a:cxn>
                <a:cxn ang="0">
                  <a:pos x="33" y="18"/>
                </a:cxn>
                <a:cxn ang="0">
                  <a:pos x="32" y="16"/>
                </a:cxn>
                <a:cxn ang="0">
                  <a:pos x="36" y="13"/>
                </a:cxn>
                <a:cxn ang="0">
                  <a:pos x="29" y="16"/>
                </a:cxn>
                <a:cxn ang="0">
                  <a:pos x="25" y="18"/>
                </a:cxn>
                <a:cxn ang="0">
                  <a:pos x="23" y="18"/>
                </a:cxn>
                <a:cxn ang="0">
                  <a:pos x="22" y="21"/>
                </a:cxn>
                <a:cxn ang="0">
                  <a:pos x="21" y="18"/>
                </a:cxn>
                <a:cxn ang="0">
                  <a:pos x="20" y="21"/>
                </a:cxn>
                <a:cxn ang="0">
                  <a:pos x="21" y="25"/>
                </a:cxn>
                <a:cxn ang="0">
                  <a:pos x="32" y="28"/>
                </a:cxn>
                <a:cxn ang="0">
                  <a:pos x="41" y="20"/>
                </a:cxn>
                <a:cxn ang="0">
                  <a:pos x="40" y="17"/>
                </a:cxn>
                <a:cxn ang="0">
                  <a:pos x="37" y="17"/>
                </a:cxn>
                <a:cxn ang="0">
                  <a:pos x="34" y="18"/>
                </a:cxn>
                <a:cxn ang="0">
                  <a:pos x="33" y="19"/>
                </a:cxn>
                <a:cxn ang="0">
                  <a:pos x="32" y="19"/>
                </a:cxn>
                <a:cxn ang="0">
                  <a:pos x="30" y="20"/>
                </a:cxn>
                <a:cxn ang="0">
                  <a:pos x="31" y="17"/>
                </a:cxn>
                <a:cxn ang="0">
                  <a:pos x="28" y="20"/>
                </a:cxn>
                <a:cxn ang="0">
                  <a:pos x="31" y="29"/>
                </a:cxn>
                <a:cxn ang="0">
                  <a:pos x="28" y="35"/>
                </a:cxn>
                <a:cxn ang="0">
                  <a:pos x="34" y="34"/>
                </a:cxn>
                <a:cxn ang="0">
                  <a:pos x="22" y="31"/>
                </a:cxn>
                <a:cxn ang="0">
                  <a:pos x="39" y="32"/>
                </a:cxn>
                <a:cxn ang="0">
                  <a:pos x="31" y="39"/>
                </a:cxn>
                <a:cxn ang="0">
                  <a:pos x="40" y="5"/>
                </a:cxn>
                <a:cxn ang="0">
                  <a:pos x="43" y="17"/>
                </a:cxn>
                <a:cxn ang="0">
                  <a:pos x="44" y="21"/>
                </a:cxn>
                <a:cxn ang="0">
                  <a:pos x="41" y="25"/>
                </a:cxn>
                <a:cxn ang="0">
                  <a:pos x="40" y="37"/>
                </a:cxn>
                <a:cxn ang="0">
                  <a:pos x="56" y="58"/>
                </a:cxn>
                <a:cxn ang="0">
                  <a:pos x="2" y="47"/>
                </a:cxn>
                <a:cxn ang="0">
                  <a:pos x="21" y="30"/>
                </a:cxn>
                <a:cxn ang="0">
                  <a:pos x="17" y="22"/>
                </a:cxn>
                <a:cxn ang="0">
                  <a:pos x="17" y="16"/>
                </a:cxn>
                <a:cxn ang="0">
                  <a:pos x="27" y="1"/>
                </a:cxn>
                <a:cxn ang="0">
                  <a:pos x="6" y="58"/>
                </a:cxn>
              </a:cxnLst>
              <a:rect l="0" t="0" r="r" b="b"/>
              <a:pathLst>
                <a:path w="59" h="58">
                  <a:moveTo>
                    <a:pt x="18" y="18"/>
                  </a:moveTo>
                  <a:cubicBezTo>
                    <a:pt x="18" y="18"/>
                    <a:pt x="17" y="18"/>
                    <a:pt x="17" y="19"/>
                  </a:cubicBezTo>
                  <a:cubicBezTo>
                    <a:pt x="17" y="20"/>
                    <a:pt x="17" y="21"/>
                    <a:pt x="18" y="22"/>
                  </a:cubicBezTo>
                  <a:cubicBezTo>
                    <a:pt x="18" y="22"/>
                    <a:pt x="18" y="22"/>
                    <a:pt x="18" y="23"/>
                  </a:cubicBezTo>
                  <a:cubicBezTo>
                    <a:pt x="18" y="24"/>
                    <a:pt x="18" y="23"/>
                    <a:pt x="19" y="25"/>
                  </a:cubicBezTo>
                  <a:cubicBezTo>
                    <a:pt x="20" y="25"/>
                    <a:pt x="20" y="25"/>
                    <a:pt x="20" y="25"/>
                  </a:cubicBezTo>
                  <a:cubicBezTo>
                    <a:pt x="20" y="25"/>
                    <a:pt x="20" y="24"/>
                    <a:pt x="20" y="23"/>
                  </a:cubicBezTo>
                  <a:cubicBezTo>
                    <a:pt x="20" y="23"/>
                    <a:pt x="20" y="23"/>
                    <a:pt x="20" y="23"/>
                  </a:cubicBezTo>
                  <a:cubicBezTo>
                    <a:pt x="20" y="23"/>
                    <a:pt x="20" y="22"/>
                    <a:pt x="20" y="22"/>
                  </a:cubicBezTo>
                  <a:cubicBezTo>
                    <a:pt x="20" y="21"/>
                    <a:pt x="20" y="21"/>
                    <a:pt x="20" y="21"/>
                  </a:cubicBezTo>
                  <a:cubicBezTo>
                    <a:pt x="20" y="21"/>
                    <a:pt x="19" y="21"/>
                    <a:pt x="19" y="20"/>
                  </a:cubicBezTo>
                  <a:cubicBezTo>
                    <a:pt x="19" y="20"/>
                    <a:pt x="19" y="20"/>
                    <a:pt x="19" y="20"/>
                  </a:cubicBezTo>
                  <a:cubicBezTo>
                    <a:pt x="18" y="18"/>
                    <a:pt x="19" y="20"/>
                    <a:pt x="18" y="18"/>
                  </a:cubicBezTo>
                  <a:close/>
                  <a:moveTo>
                    <a:pt x="40" y="18"/>
                  </a:moveTo>
                  <a:cubicBezTo>
                    <a:pt x="40" y="18"/>
                    <a:pt x="41" y="19"/>
                    <a:pt x="41" y="19"/>
                  </a:cubicBezTo>
                  <a:cubicBezTo>
                    <a:pt x="41" y="19"/>
                    <a:pt x="41" y="19"/>
                    <a:pt x="41" y="19"/>
                  </a:cubicBezTo>
                  <a:cubicBezTo>
                    <a:pt x="41" y="19"/>
                    <a:pt x="40" y="18"/>
                    <a:pt x="40" y="18"/>
                  </a:cubicBezTo>
                  <a:close/>
                  <a:moveTo>
                    <a:pt x="43" y="18"/>
                  </a:moveTo>
                  <a:cubicBezTo>
                    <a:pt x="43" y="18"/>
                    <a:pt x="43" y="18"/>
                    <a:pt x="42" y="18"/>
                  </a:cubicBezTo>
                  <a:cubicBezTo>
                    <a:pt x="42" y="19"/>
                    <a:pt x="42" y="20"/>
                    <a:pt x="41" y="20"/>
                  </a:cubicBezTo>
                  <a:cubicBezTo>
                    <a:pt x="41" y="21"/>
                    <a:pt x="41" y="23"/>
                    <a:pt x="41" y="25"/>
                  </a:cubicBezTo>
                  <a:cubicBezTo>
                    <a:pt x="42" y="25"/>
                    <a:pt x="42" y="24"/>
                    <a:pt x="42" y="23"/>
                  </a:cubicBezTo>
                  <a:cubicBezTo>
                    <a:pt x="43" y="23"/>
                    <a:pt x="43" y="23"/>
                    <a:pt x="43" y="23"/>
                  </a:cubicBezTo>
                  <a:cubicBezTo>
                    <a:pt x="43" y="22"/>
                    <a:pt x="43" y="22"/>
                    <a:pt x="43" y="21"/>
                  </a:cubicBezTo>
                  <a:cubicBezTo>
                    <a:pt x="43" y="20"/>
                    <a:pt x="44" y="19"/>
                    <a:pt x="43" y="18"/>
                  </a:cubicBezTo>
                  <a:cubicBezTo>
                    <a:pt x="43" y="18"/>
                    <a:pt x="43" y="18"/>
                    <a:pt x="43" y="18"/>
                  </a:cubicBezTo>
                  <a:cubicBezTo>
                    <a:pt x="43" y="18"/>
                    <a:pt x="43" y="18"/>
                    <a:pt x="43" y="18"/>
                  </a:cubicBezTo>
                  <a:close/>
                  <a:moveTo>
                    <a:pt x="35" y="13"/>
                  </a:moveTo>
                  <a:cubicBezTo>
                    <a:pt x="35" y="14"/>
                    <a:pt x="35" y="14"/>
                    <a:pt x="34" y="14"/>
                  </a:cubicBezTo>
                  <a:cubicBezTo>
                    <a:pt x="34" y="16"/>
                    <a:pt x="34" y="17"/>
                    <a:pt x="33" y="18"/>
                  </a:cubicBezTo>
                  <a:cubicBezTo>
                    <a:pt x="34" y="18"/>
                    <a:pt x="34" y="17"/>
                    <a:pt x="35" y="17"/>
                  </a:cubicBezTo>
                  <a:cubicBezTo>
                    <a:pt x="35" y="15"/>
                    <a:pt x="35" y="14"/>
                    <a:pt x="35" y="13"/>
                  </a:cubicBezTo>
                  <a:close/>
                  <a:moveTo>
                    <a:pt x="34" y="15"/>
                  </a:moveTo>
                  <a:cubicBezTo>
                    <a:pt x="33" y="15"/>
                    <a:pt x="33" y="15"/>
                    <a:pt x="33" y="15"/>
                  </a:cubicBezTo>
                  <a:cubicBezTo>
                    <a:pt x="33" y="16"/>
                    <a:pt x="32" y="16"/>
                    <a:pt x="32" y="17"/>
                  </a:cubicBezTo>
                  <a:cubicBezTo>
                    <a:pt x="32" y="18"/>
                    <a:pt x="32" y="17"/>
                    <a:pt x="33" y="18"/>
                  </a:cubicBezTo>
                  <a:cubicBezTo>
                    <a:pt x="33" y="16"/>
                    <a:pt x="33" y="17"/>
                    <a:pt x="34" y="15"/>
                  </a:cubicBezTo>
                  <a:close/>
                  <a:moveTo>
                    <a:pt x="32" y="17"/>
                  </a:moveTo>
                  <a:cubicBezTo>
                    <a:pt x="32" y="17"/>
                    <a:pt x="32" y="17"/>
                    <a:pt x="32" y="17"/>
                  </a:cubicBezTo>
                  <a:cubicBezTo>
                    <a:pt x="32" y="18"/>
                    <a:pt x="32" y="18"/>
                    <a:pt x="32" y="18"/>
                  </a:cubicBezTo>
                  <a:cubicBezTo>
                    <a:pt x="32" y="18"/>
                    <a:pt x="32" y="18"/>
                    <a:pt x="32" y="18"/>
                  </a:cubicBezTo>
                  <a:cubicBezTo>
                    <a:pt x="32" y="18"/>
                    <a:pt x="32" y="17"/>
                    <a:pt x="32" y="17"/>
                  </a:cubicBezTo>
                  <a:close/>
                  <a:moveTo>
                    <a:pt x="33" y="18"/>
                  </a:moveTo>
                  <a:cubicBezTo>
                    <a:pt x="33" y="18"/>
                    <a:pt x="33" y="18"/>
                    <a:pt x="33" y="18"/>
                  </a:cubicBezTo>
                  <a:cubicBezTo>
                    <a:pt x="33" y="19"/>
                    <a:pt x="33" y="19"/>
                    <a:pt x="33" y="19"/>
                  </a:cubicBezTo>
                  <a:cubicBezTo>
                    <a:pt x="34" y="18"/>
                    <a:pt x="34" y="18"/>
                    <a:pt x="34" y="18"/>
                  </a:cubicBezTo>
                  <a:cubicBezTo>
                    <a:pt x="33" y="18"/>
                    <a:pt x="33" y="18"/>
                    <a:pt x="33" y="18"/>
                  </a:cubicBezTo>
                  <a:close/>
                  <a:moveTo>
                    <a:pt x="32" y="16"/>
                  </a:moveTo>
                  <a:cubicBezTo>
                    <a:pt x="31" y="16"/>
                    <a:pt x="31" y="16"/>
                    <a:pt x="31" y="16"/>
                  </a:cubicBezTo>
                  <a:cubicBezTo>
                    <a:pt x="31" y="16"/>
                    <a:pt x="31" y="16"/>
                    <a:pt x="31" y="16"/>
                  </a:cubicBezTo>
                  <a:cubicBezTo>
                    <a:pt x="32" y="16"/>
                    <a:pt x="32" y="16"/>
                    <a:pt x="32" y="16"/>
                  </a:cubicBezTo>
                  <a:close/>
                  <a:moveTo>
                    <a:pt x="36" y="13"/>
                  </a:moveTo>
                  <a:cubicBezTo>
                    <a:pt x="35" y="13"/>
                    <a:pt x="35" y="13"/>
                    <a:pt x="35" y="13"/>
                  </a:cubicBezTo>
                  <a:cubicBezTo>
                    <a:pt x="35" y="14"/>
                    <a:pt x="35" y="15"/>
                    <a:pt x="35" y="16"/>
                  </a:cubicBezTo>
                  <a:cubicBezTo>
                    <a:pt x="36" y="14"/>
                    <a:pt x="36" y="13"/>
                    <a:pt x="36" y="13"/>
                  </a:cubicBezTo>
                  <a:close/>
                  <a:moveTo>
                    <a:pt x="29" y="16"/>
                  </a:moveTo>
                  <a:cubicBezTo>
                    <a:pt x="29" y="16"/>
                    <a:pt x="28" y="18"/>
                    <a:pt x="27" y="19"/>
                  </a:cubicBezTo>
                  <a:cubicBezTo>
                    <a:pt x="26" y="19"/>
                    <a:pt x="27" y="19"/>
                    <a:pt x="26" y="19"/>
                  </a:cubicBezTo>
                  <a:cubicBezTo>
                    <a:pt x="25" y="19"/>
                    <a:pt x="26" y="19"/>
                    <a:pt x="25" y="19"/>
                  </a:cubicBezTo>
                  <a:cubicBezTo>
                    <a:pt x="25" y="18"/>
                    <a:pt x="25" y="18"/>
                    <a:pt x="25" y="18"/>
                  </a:cubicBezTo>
                  <a:cubicBezTo>
                    <a:pt x="25" y="19"/>
                    <a:pt x="25" y="19"/>
                    <a:pt x="25" y="19"/>
                  </a:cubicBezTo>
                  <a:cubicBezTo>
                    <a:pt x="24" y="18"/>
                    <a:pt x="24" y="18"/>
                    <a:pt x="24" y="18"/>
                  </a:cubicBezTo>
                  <a:cubicBezTo>
                    <a:pt x="24" y="19"/>
                    <a:pt x="24" y="19"/>
                    <a:pt x="24" y="19"/>
                  </a:cubicBezTo>
                  <a:cubicBezTo>
                    <a:pt x="23" y="18"/>
                    <a:pt x="23" y="18"/>
                    <a:pt x="23" y="18"/>
                  </a:cubicBezTo>
                  <a:cubicBezTo>
                    <a:pt x="22" y="19"/>
                    <a:pt x="25" y="21"/>
                    <a:pt x="25" y="21"/>
                  </a:cubicBezTo>
                  <a:cubicBezTo>
                    <a:pt x="23" y="21"/>
                    <a:pt x="22" y="18"/>
                    <a:pt x="22" y="18"/>
                  </a:cubicBezTo>
                  <a:cubicBezTo>
                    <a:pt x="22" y="19"/>
                    <a:pt x="22" y="19"/>
                    <a:pt x="22" y="19"/>
                  </a:cubicBezTo>
                  <a:cubicBezTo>
                    <a:pt x="22" y="20"/>
                    <a:pt x="22" y="21"/>
                    <a:pt x="22" y="21"/>
                  </a:cubicBezTo>
                  <a:cubicBezTo>
                    <a:pt x="22" y="21"/>
                    <a:pt x="22" y="20"/>
                    <a:pt x="21" y="20"/>
                  </a:cubicBezTo>
                  <a:cubicBezTo>
                    <a:pt x="21" y="20"/>
                    <a:pt x="21" y="20"/>
                    <a:pt x="21" y="20"/>
                  </a:cubicBezTo>
                  <a:cubicBezTo>
                    <a:pt x="21" y="20"/>
                    <a:pt x="21" y="20"/>
                    <a:pt x="21" y="20"/>
                  </a:cubicBezTo>
                  <a:cubicBezTo>
                    <a:pt x="21" y="19"/>
                    <a:pt x="21" y="19"/>
                    <a:pt x="21" y="18"/>
                  </a:cubicBezTo>
                  <a:cubicBezTo>
                    <a:pt x="20" y="16"/>
                    <a:pt x="20" y="16"/>
                    <a:pt x="20" y="16"/>
                  </a:cubicBezTo>
                  <a:cubicBezTo>
                    <a:pt x="20" y="18"/>
                    <a:pt x="20" y="18"/>
                    <a:pt x="20" y="18"/>
                  </a:cubicBezTo>
                  <a:cubicBezTo>
                    <a:pt x="20" y="17"/>
                    <a:pt x="20" y="17"/>
                    <a:pt x="20" y="17"/>
                  </a:cubicBezTo>
                  <a:cubicBezTo>
                    <a:pt x="20" y="19"/>
                    <a:pt x="20" y="18"/>
                    <a:pt x="20" y="21"/>
                  </a:cubicBezTo>
                  <a:cubicBezTo>
                    <a:pt x="20" y="21"/>
                    <a:pt x="20" y="21"/>
                    <a:pt x="20" y="21"/>
                  </a:cubicBezTo>
                  <a:cubicBezTo>
                    <a:pt x="20" y="21"/>
                    <a:pt x="20" y="23"/>
                    <a:pt x="21" y="23"/>
                  </a:cubicBezTo>
                  <a:cubicBezTo>
                    <a:pt x="21" y="23"/>
                    <a:pt x="21" y="23"/>
                    <a:pt x="21" y="23"/>
                  </a:cubicBezTo>
                  <a:cubicBezTo>
                    <a:pt x="21" y="23"/>
                    <a:pt x="21" y="24"/>
                    <a:pt x="21" y="25"/>
                  </a:cubicBezTo>
                  <a:cubicBezTo>
                    <a:pt x="22" y="28"/>
                    <a:pt x="21" y="26"/>
                    <a:pt x="25" y="30"/>
                  </a:cubicBezTo>
                  <a:cubicBezTo>
                    <a:pt x="26" y="29"/>
                    <a:pt x="28" y="28"/>
                    <a:pt x="29" y="28"/>
                  </a:cubicBezTo>
                  <a:cubicBezTo>
                    <a:pt x="30" y="28"/>
                    <a:pt x="30" y="28"/>
                    <a:pt x="31" y="28"/>
                  </a:cubicBezTo>
                  <a:cubicBezTo>
                    <a:pt x="32" y="28"/>
                    <a:pt x="32" y="28"/>
                    <a:pt x="32" y="28"/>
                  </a:cubicBezTo>
                  <a:cubicBezTo>
                    <a:pt x="36" y="29"/>
                    <a:pt x="37" y="31"/>
                    <a:pt x="37" y="31"/>
                  </a:cubicBezTo>
                  <a:cubicBezTo>
                    <a:pt x="37" y="30"/>
                    <a:pt x="39" y="28"/>
                    <a:pt x="39" y="28"/>
                  </a:cubicBezTo>
                  <a:cubicBezTo>
                    <a:pt x="39" y="27"/>
                    <a:pt x="41" y="25"/>
                    <a:pt x="41" y="24"/>
                  </a:cubicBezTo>
                  <a:cubicBezTo>
                    <a:pt x="41" y="24"/>
                    <a:pt x="41" y="21"/>
                    <a:pt x="41" y="20"/>
                  </a:cubicBezTo>
                  <a:cubicBezTo>
                    <a:pt x="41" y="20"/>
                    <a:pt x="41" y="20"/>
                    <a:pt x="41" y="20"/>
                  </a:cubicBezTo>
                  <a:cubicBezTo>
                    <a:pt x="41" y="19"/>
                    <a:pt x="41" y="19"/>
                    <a:pt x="41" y="19"/>
                  </a:cubicBezTo>
                  <a:cubicBezTo>
                    <a:pt x="41" y="19"/>
                    <a:pt x="41" y="19"/>
                    <a:pt x="41" y="19"/>
                  </a:cubicBezTo>
                  <a:cubicBezTo>
                    <a:pt x="41" y="19"/>
                    <a:pt x="40" y="19"/>
                    <a:pt x="40" y="17"/>
                  </a:cubicBezTo>
                  <a:cubicBezTo>
                    <a:pt x="40" y="17"/>
                    <a:pt x="39" y="17"/>
                    <a:pt x="39" y="17"/>
                  </a:cubicBezTo>
                  <a:cubicBezTo>
                    <a:pt x="38" y="17"/>
                    <a:pt x="38" y="17"/>
                    <a:pt x="38" y="17"/>
                  </a:cubicBezTo>
                  <a:cubicBezTo>
                    <a:pt x="38" y="17"/>
                    <a:pt x="38" y="16"/>
                    <a:pt x="38" y="16"/>
                  </a:cubicBezTo>
                  <a:cubicBezTo>
                    <a:pt x="38" y="16"/>
                    <a:pt x="38" y="16"/>
                    <a:pt x="37" y="17"/>
                  </a:cubicBezTo>
                  <a:cubicBezTo>
                    <a:pt x="36" y="18"/>
                    <a:pt x="36" y="18"/>
                    <a:pt x="35" y="18"/>
                  </a:cubicBezTo>
                  <a:cubicBezTo>
                    <a:pt x="34" y="20"/>
                    <a:pt x="33" y="20"/>
                    <a:pt x="33" y="20"/>
                  </a:cubicBezTo>
                  <a:cubicBezTo>
                    <a:pt x="34" y="19"/>
                    <a:pt x="33" y="20"/>
                    <a:pt x="35" y="18"/>
                  </a:cubicBezTo>
                  <a:cubicBezTo>
                    <a:pt x="34" y="18"/>
                    <a:pt x="34" y="18"/>
                    <a:pt x="34" y="18"/>
                  </a:cubicBezTo>
                  <a:cubicBezTo>
                    <a:pt x="34" y="18"/>
                    <a:pt x="34" y="18"/>
                    <a:pt x="34" y="18"/>
                  </a:cubicBezTo>
                  <a:cubicBezTo>
                    <a:pt x="34"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2" y="19"/>
                    <a:pt x="32" y="19"/>
                    <a:pt x="32" y="19"/>
                  </a:cubicBezTo>
                  <a:cubicBezTo>
                    <a:pt x="33" y="19"/>
                    <a:pt x="33" y="19"/>
                    <a:pt x="33" y="19"/>
                  </a:cubicBezTo>
                  <a:cubicBezTo>
                    <a:pt x="33" y="19"/>
                    <a:pt x="33" y="19"/>
                    <a:pt x="32" y="19"/>
                  </a:cubicBezTo>
                  <a:cubicBezTo>
                    <a:pt x="31" y="20"/>
                    <a:pt x="30" y="20"/>
                    <a:pt x="30" y="20"/>
                  </a:cubicBezTo>
                  <a:cubicBezTo>
                    <a:pt x="30" y="20"/>
                    <a:pt x="30" y="20"/>
                    <a:pt x="30" y="20"/>
                  </a:cubicBezTo>
                  <a:cubicBezTo>
                    <a:pt x="31" y="20"/>
                    <a:pt x="32" y="19"/>
                    <a:pt x="32" y="19"/>
                  </a:cubicBezTo>
                  <a:cubicBezTo>
                    <a:pt x="32" y="18"/>
                    <a:pt x="32" y="18"/>
                    <a:pt x="31" y="17"/>
                  </a:cubicBezTo>
                  <a:cubicBezTo>
                    <a:pt x="30" y="18"/>
                    <a:pt x="29" y="19"/>
                    <a:pt x="29" y="19"/>
                  </a:cubicBezTo>
                  <a:cubicBezTo>
                    <a:pt x="30" y="18"/>
                    <a:pt x="31" y="17"/>
                    <a:pt x="31" y="17"/>
                  </a:cubicBezTo>
                  <a:cubicBezTo>
                    <a:pt x="31" y="16"/>
                    <a:pt x="31" y="16"/>
                    <a:pt x="31" y="16"/>
                  </a:cubicBezTo>
                  <a:cubicBezTo>
                    <a:pt x="31" y="17"/>
                    <a:pt x="30" y="17"/>
                    <a:pt x="30" y="17"/>
                  </a:cubicBezTo>
                  <a:cubicBezTo>
                    <a:pt x="29" y="19"/>
                    <a:pt x="28" y="20"/>
                    <a:pt x="28" y="20"/>
                  </a:cubicBezTo>
                  <a:cubicBezTo>
                    <a:pt x="28" y="20"/>
                    <a:pt x="28" y="20"/>
                    <a:pt x="28" y="20"/>
                  </a:cubicBezTo>
                  <a:cubicBezTo>
                    <a:pt x="28" y="20"/>
                    <a:pt x="29" y="17"/>
                    <a:pt x="30" y="16"/>
                  </a:cubicBezTo>
                  <a:cubicBezTo>
                    <a:pt x="29" y="18"/>
                    <a:pt x="27" y="19"/>
                    <a:pt x="27" y="19"/>
                  </a:cubicBezTo>
                  <a:cubicBezTo>
                    <a:pt x="27" y="19"/>
                    <a:pt x="29" y="16"/>
                    <a:pt x="29" y="16"/>
                  </a:cubicBezTo>
                  <a:close/>
                  <a:moveTo>
                    <a:pt x="31" y="29"/>
                  </a:moveTo>
                  <a:cubicBezTo>
                    <a:pt x="31" y="29"/>
                    <a:pt x="31" y="29"/>
                    <a:pt x="31" y="29"/>
                  </a:cubicBezTo>
                  <a:cubicBezTo>
                    <a:pt x="29" y="29"/>
                    <a:pt x="27" y="30"/>
                    <a:pt x="26" y="31"/>
                  </a:cubicBezTo>
                  <a:cubicBezTo>
                    <a:pt x="25" y="32"/>
                    <a:pt x="25" y="33"/>
                    <a:pt x="27" y="34"/>
                  </a:cubicBezTo>
                  <a:cubicBezTo>
                    <a:pt x="27" y="34"/>
                    <a:pt x="27" y="35"/>
                    <a:pt x="28" y="35"/>
                  </a:cubicBezTo>
                  <a:cubicBezTo>
                    <a:pt x="29" y="35"/>
                    <a:pt x="30" y="33"/>
                    <a:pt x="30" y="32"/>
                  </a:cubicBezTo>
                  <a:cubicBezTo>
                    <a:pt x="30" y="32"/>
                    <a:pt x="30" y="32"/>
                    <a:pt x="30" y="32"/>
                  </a:cubicBezTo>
                  <a:cubicBezTo>
                    <a:pt x="30" y="32"/>
                    <a:pt x="31" y="32"/>
                    <a:pt x="32" y="32"/>
                  </a:cubicBezTo>
                  <a:cubicBezTo>
                    <a:pt x="32" y="32"/>
                    <a:pt x="32" y="33"/>
                    <a:pt x="34" y="34"/>
                  </a:cubicBezTo>
                  <a:cubicBezTo>
                    <a:pt x="34" y="34"/>
                    <a:pt x="34" y="34"/>
                    <a:pt x="35" y="34"/>
                  </a:cubicBezTo>
                  <a:cubicBezTo>
                    <a:pt x="36" y="34"/>
                    <a:pt x="36" y="32"/>
                    <a:pt x="36" y="32"/>
                  </a:cubicBezTo>
                  <a:cubicBezTo>
                    <a:pt x="36" y="30"/>
                    <a:pt x="33" y="29"/>
                    <a:pt x="31" y="29"/>
                  </a:cubicBezTo>
                  <a:close/>
                  <a:moveTo>
                    <a:pt x="22" y="31"/>
                  </a:moveTo>
                  <a:cubicBezTo>
                    <a:pt x="22" y="37"/>
                    <a:pt x="22" y="37"/>
                    <a:pt x="22" y="37"/>
                  </a:cubicBezTo>
                  <a:cubicBezTo>
                    <a:pt x="24" y="40"/>
                    <a:pt x="28" y="41"/>
                    <a:pt x="31" y="41"/>
                  </a:cubicBezTo>
                  <a:cubicBezTo>
                    <a:pt x="34" y="41"/>
                    <a:pt x="37" y="40"/>
                    <a:pt x="40" y="38"/>
                  </a:cubicBezTo>
                  <a:cubicBezTo>
                    <a:pt x="39" y="32"/>
                    <a:pt x="39" y="32"/>
                    <a:pt x="39" y="32"/>
                  </a:cubicBezTo>
                  <a:cubicBezTo>
                    <a:pt x="39" y="33"/>
                    <a:pt x="38" y="35"/>
                    <a:pt x="36" y="37"/>
                  </a:cubicBezTo>
                  <a:cubicBezTo>
                    <a:pt x="35" y="37"/>
                    <a:pt x="35" y="38"/>
                    <a:pt x="34" y="38"/>
                  </a:cubicBezTo>
                  <a:cubicBezTo>
                    <a:pt x="33" y="38"/>
                    <a:pt x="32" y="39"/>
                    <a:pt x="31" y="39"/>
                  </a:cubicBezTo>
                  <a:cubicBezTo>
                    <a:pt x="31" y="39"/>
                    <a:pt x="31" y="39"/>
                    <a:pt x="31" y="39"/>
                  </a:cubicBezTo>
                  <a:cubicBezTo>
                    <a:pt x="31" y="39"/>
                    <a:pt x="31" y="39"/>
                    <a:pt x="31" y="39"/>
                  </a:cubicBezTo>
                  <a:cubicBezTo>
                    <a:pt x="25" y="39"/>
                    <a:pt x="23" y="34"/>
                    <a:pt x="22" y="31"/>
                  </a:cubicBezTo>
                  <a:close/>
                  <a:moveTo>
                    <a:pt x="31" y="0"/>
                  </a:moveTo>
                  <a:cubicBezTo>
                    <a:pt x="33" y="0"/>
                    <a:pt x="37" y="3"/>
                    <a:pt x="40" y="5"/>
                  </a:cubicBezTo>
                  <a:cubicBezTo>
                    <a:pt x="44" y="8"/>
                    <a:pt x="43" y="9"/>
                    <a:pt x="43" y="9"/>
                  </a:cubicBezTo>
                  <a:cubicBezTo>
                    <a:pt x="44" y="11"/>
                    <a:pt x="43" y="13"/>
                    <a:pt x="43" y="13"/>
                  </a:cubicBezTo>
                  <a:cubicBezTo>
                    <a:pt x="43" y="14"/>
                    <a:pt x="43" y="16"/>
                    <a:pt x="43" y="17"/>
                  </a:cubicBezTo>
                  <a:cubicBezTo>
                    <a:pt x="43" y="17"/>
                    <a:pt x="43" y="17"/>
                    <a:pt x="43" y="17"/>
                  </a:cubicBezTo>
                  <a:cubicBezTo>
                    <a:pt x="43" y="17"/>
                    <a:pt x="43" y="17"/>
                    <a:pt x="43" y="17"/>
                  </a:cubicBezTo>
                  <a:cubicBezTo>
                    <a:pt x="43" y="17"/>
                    <a:pt x="43" y="17"/>
                    <a:pt x="43" y="17"/>
                  </a:cubicBezTo>
                  <a:cubicBezTo>
                    <a:pt x="44" y="17"/>
                    <a:pt x="44" y="18"/>
                    <a:pt x="44" y="18"/>
                  </a:cubicBezTo>
                  <a:cubicBezTo>
                    <a:pt x="44" y="19"/>
                    <a:pt x="44" y="20"/>
                    <a:pt x="44" y="21"/>
                  </a:cubicBezTo>
                  <a:cubicBezTo>
                    <a:pt x="43" y="21"/>
                    <a:pt x="43" y="22"/>
                    <a:pt x="43" y="22"/>
                  </a:cubicBezTo>
                  <a:cubicBezTo>
                    <a:pt x="43" y="23"/>
                    <a:pt x="43" y="23"/>
                    <a:pt x="43" y="23"/>
                  </a:cubicBezTo>
                  <a:cubicBezTo>
                    <a:pt x="43" y="24"/>
                    <a:pt x="43" y="24"/>
                    <a:pt x="43" y="24"/>
                  </a:cubicBezTo>
                  <a:cubicBezTo>
                    <a:pt x="42" y="24"/>
                    <a:pt x="42" y="25"/>
                    <a:pt x="41" y="25"/>
                  </a:cubicBezTo>
                  <a:cubicBezTo>
                    <a:pt x="41" y="27"/>
                    <a:pt x="41" y="29"/>
                    <a:pt x="40" y="30"/>
                  </a:cubicBezTo>
                  <a:cubicBezTo>
                    <a:pt x="40" y="30"/>
                    <a:pt x="40" y="30"/>
                    <a:pt x="40" y="30"/>
                  </a:cubicBezTo>
                  <a:cubicBezTo>
                    <a:pt x="40" y="31"/>
                    <a:pt x="40" y="31"/>
                    <a:pt x="40" y="31"/>
                  </a:cubicBezTo>
                  <a:cubicBezTo>
                    <a:pt x="40" y="37"/>
                    <a:pt x="40" y="37"/>
                    <a:pt x="40" y="37"/>
                  </a:cubicBezTo>
                  <a:cubicBezTo>
                    <a:pt x="40" y="37"/>
                    <a:pt x="40" y="37"/>
                    <a:pt x="40" y="37"/>
                  </a:cubicBezTo>
                  <a:cubicBezTo>
                    <a:pt x="40" y="37"/>
                    <a:pt x="44" y="40"/>
                    <a:pt x="48" y="42"/>
                  </a:cubicBezTo>
                  <a:cubicBezTo>
                    <a:pt x="52" y="43"/>
                    <a:pt x="57" y="45"/>
                    <a:pt x="59" y="46"/>
                  </a:cubicBezTo>
                  <a:cubicBezTo>
                    <a:pt x="55" y="49"/>
                    <a:pt x="56" y="54"/>
                    <a:pt x="56" y="58"/>
                  </a:cubicBezTo>
                  <a:cubicBezTo>
                    <a:pt x="6" y="58"/>
                    <a:pt x="6" y="58"/>
                    <a:pt x="6" y="58"/>
                  </a:cubicBezTo>
                  <a:cubicBezTo>
                    <a:pt x="7" y="58"/>
                    <a:pt x="7" y="58"/>
                    <a:pt x="7" y="58"/>
                  </a:cubicBezTo>
                  <a:cubicBezTo>
                    <a:pt x="7" y="58"/>
                    <a:pt x="7" y="55"/>
                    <a:pt x="6" y="53"/>
                  </a:cubicBezTo>
                  <a:cubicBezTo>
                    <a:pt x="6" y="50"/>
                    <a:pt x="6" y="48"/>
                    <a:pt x="2" y="47"/>
                  </a:cubicBezTo>
                  <a:cubicBezTo>
                    <a:pt x="4" y="45"/>
                    <a:pt x="10" y="43"/>
                    <a:pt x="13" y="42"/>
                  </a:cubicBezTo>
                  <a:cubicBezTo>
                    <a:pt x="17" y="40"/>
                    <a:pt x="21" y="37"/>
                    <a:pt x="21" y="37"/>
                  </a:cubicBezTo>
                  <a:cubicBezTo>
                    <a:pt x="21" y="31"/>
                    <a:pt x="21" y="31"/>
                    <a:pt x="21" y="31"/>
                  </a:cubicBezTo>
                  <a:cubicBezTo>
                    <a:pt x="21" y="30"/>
                    <a:pt x="21" y="30"/>
                    <a:pt x="21" y="30"/>
                  </a:cubicBezTo>
                  <a:cubicBezTo>
                    <a:pt x="21" y="30"/>
                    <a:pt x="21" y="30"/>
                    <a:pt x="21" y="30"/>
                  </a:cubicBezTo>
                  <a:cubicBezTo>
                    <a:pt x="21" y="29"/>
                    <a:pt x="20" y="27"/>
                    <a:pt x="20" y="26"/>
                  </a:cubicBezTo>
                  <a:cubicBezTo>
                    <a:pt x="18" y="26"/>
                    <a:pt x="18" y="24"/>
                    <a:pt x="17" y="23"/>
                  </a:cubicBezTo>
                  <a:cubicBezTo>
                    <a:pt x="17" y="22"/>
                    <a:pt x="17" y="22"/>
                    <a:pt x="17" y="22"/>
                  </a:cubicBezTo>
                  <a:cubicBezTo>
                    <a:pt x="17" y="21"/>
                    <a:pt x="17" y="20"/>
                    <a:pt x="17" y="19"/>
                  </a:cubicBezTo>
                  <a:cubicBezTo>
                    <a:pt x="17" y="18"/>
                    <a:pt x="17" y="18"/>
                    <a:pt x="18" y="18"/>
                  </a:cubicBezTo>
                  <a:cubicBezTo>
                    <a:pt x="18" y="18"/>
                    <a:pt x="18" y="18"/>
                    <a:pt x="18" y="18"/>
                  </a:cubicBezTo>
                  <a:cubicBezTo>
                    <a:pt x="17" y="17"/>
                    <a:pt x="17" y="16"/>
                    <a:pt x="17" y="16"/>
                  </a:cubicBezTo>
                  <a:cubicBezTo>
                    <a:pt x="17" y="15"/>
                    <a:pt x="16" y="14"/>
                    <a:pt x="16" y="12"/>
                  </a:cubicBezTo>
                  <a:cubicBezTo>
                    <a:pt x="16" y="9"/>
                    <a:pt x="18" y="8"/>
                    <a:pt x="18" y="7"/>
                  </a:cubicBezTo>
                  <a:cubicBezTo>
                    <a:pt x="18" y="5"/>
                    <a:pt x="21" y="3"/>
                    <a:pt x="22" y="2"/>
                  </a:cubicBezTo>
                  <a:cubicBezTo>
                    <a:pt x="23" y="1"/>
                    <a:pt x="27" y="1"/>
                    <a:pt x="27" y="1"/>
                  </a:cubicBezTo>
                  <a:cubicBezTo>
                    <a:pt x="28" y="0"/>
                    <a:pt x="28" y="0"/>
                    <a:pt x="30" y="0"/>
                  </a:cubicBezTo>
                  <a:lnTo>
                    <a:pt x="31" y="0"/>
                  </a:lnTo>
                  <a:close/>
                  <a:moveTo>
                    <a:pt x="6" y="58"/>
                  </a:moveTo>
                  <a:cubicBezTo>
                    <a:pt x="6" y="58"/>
                    <a:pt x="6" y="58"/>
                    <a:pt x="6" y="58"/>
                  </a:cubicBezTo>
                  <a:cubicBezTo>
                    <a:pt x="0" y="58"/>
                    <a:pt x="0" y="58"/>
                    <a:pt x="0" y="58"/>
                  </a:cubicBezTo>
                  <a:cubicBezTo>
                    <a:pt x="0" y="58"/>
                    <a:pt x="0" y="58"/>
                    <a:pt x="0" y="58"/>
                  </a:cubicBezTo>
                  <a:lnTo>
                    <a:pt x="6" y="58"/>
                  </a:lnTo>
                  <a:close/>
                </a:path>
              </a:pathLst>
            </a:custGeom>
            <a:solidFill>
              <a:srgbClr val="00B050"/>
            </a:solidFill>
            <a:ln w="9525">
              <a:noFill/>
              <a:round/>
              <a:headEnd/>
              <a:tailEnd/>
            </a:ln>
          </p:spPr>
          <p:txBody>
            <a:bodyPr lIns="71332" tIns="35666" rIns="71332" bIns="35666"/>
            <a:lstStyle/>
            <a:p>
              <a:pPr defTabSz="914361" eaLnBrk="1" hangingPunct="1">
                <a:defRPr/>
              </a:pPr>
              <a:endParaRPr lang="en-US" sz="1900">
                <a:solidFill>
                  <a:srgbClr val="5F5F5F"/>
                </a:solidFill>
                <a:latin typeface="Arial" pitchFamily="34" charset="0"/>
                <a:ea typeface="+mn-ea"/>
                <a:cs typeface="Arial" pitchFamily="34" charset="0"/>
              </a:endParaRPr>
            </a:p>
          </p:txBody>
        </p:sp>
        <p:sp>
          <p:nvSpPr>
            <p:cNvPr id="34" name="Rectangle 33">
              <a:extLst>
                <a:ext uri="{FF2B5EF4-FFF2-40B4-BE49-F238E27FC236}">
                  <a16:creationId xmlns:a16="http://schemas.microsoft.com/office/drawing/2014/main" id="{BE16C7CB-B180-7448-A368-5A22B549A2D7}"/>
                </a:ext>
              </a:extLst>
            </p:cNvPr>
            <p:cNvSpPr/>
            <p:nvPr/>
          </p:nvSpPr>
          <p:spPr bwMode="gray">
            <a:xfrm>
              <a:off x="4271995" y="1798819"/>
              <a:ext cx="1225531" cy="255420"/>
            </a:xfrm>
            <a:prstGeom prst="rect">
              <a:avLst/>
            </a:prstGeom>
            <a:solidFill>
              <a:srgbClr val="00B05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spTree>
    <p:extLst>
      <p:ext uri="{BB962C8B-B14F-4D97-AF65-F5344CB8AC3E}">
        <p14:creationId xmlns:p14="http://schemas.microsoft.com/office/powerpoint/2010/main" val="53501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5</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30496" y="-536448"/>
            <a:ext cx="2177716" cy="457200"/>
          </a:xfrm>
          <a:prstGeom prst="rect">
            <a:avLst/>
          </a:prstGeom>
          <a:noFill/>
        </p:spPr>
        <p:txBody>
          <a:bodyPr wrap="none" lIns="0" tIns="0" rIns="0" bIns="0" rtlCol="0">
            <a:noAutofit/>
          </a:bodyPr>
          <a:lstStyle/>
          <a:p>
            <a:pPr>
              <a:lnSpc>
                <a:spcPct val="90000"/>
              </a:lnSpc>
            </a:pPr>
            <a:r>
              <a:rPr lang="en-US" sz="4000"/>
              <a:t>To be printed A3</a:t>
            </a:r>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Bot Design Workshop </a:t>
            </a:r>
            <a:r>
              <a:rPr lang="mr-IN" sz="2800" dirty="0">
                <a:solidFill>
                  <a:schemeClr val="tx1"/>
                </a:solidFill>
              </a:rPr>
              <a:t>–</a:t>
            </a:r>
            <a:r>
              <a:rPr lang="en-US" sz="2800" dirty="0">
                <a:solidFill>
                  <a:schemeClr val="tx1"/>
                </a:solidFill>
              </a:rPr>
              <a:t> Step 3a : User Journey</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33203" y="990369"/>
            <a:ext cx="1271588" cy="81359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p>
        </p:txBody>
      </p:sp>
      <p:sp>
        <p:nvSpPr>
          <p:cNvPr id="40" name="Rounded Rectangle 39"/>
          <p:cNvSpPr/>
          <p:nvPr/>
        </p:nvSpPr>
        <p:spPr>
          <a:xfrm>
            <a:off x="2145760" y="990368"/>
            <a:ext cx="1271588" cy="81359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p>
        </p:txBody>
      </p:sp>
      <p:sp>
        <p:nvSpPr>
          <p:cNvPr id="41" name="Rounded Rectangle 40"/>
          <p:cNvSpPr/>
          <p:nvPr/>
        </p:nvSpPr>
        <p:spPr>
          <a:xfrm>
            <a:off x="3958317" y="990367"/>
            <a:ext cx="1271588" cy="81359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p>
        </p:txBody>
      </p:sp>
      <p:sp>
        <p:nvSpPr>
          <p:cNvPr id="46" name="Rounded Rectangle 45"/>
          <p:cNvSpPr/>
          <p:nvPr/>
        </p:nvSpPr>
        <p:spPr>
          <a:xfrm>
            <a:off x="5770874" y="990366"/>
            <a:ext cx="1414702" cy="813591"/>
          </a:xfrm>
          <a:prstGeom prst="round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dirty="0"/>
          </a:p>
        </p:txBody>
      </p:sp>
      <p:cxnSp>
        <p:nvCxnSpPr>
          <p:cNvPr id="47" name="Straight Arrow Connector 46"/>
          <p:cNvCxnSpPr>
            <a:stCxn id="47" idx="3"/>
          </p:cNvCxnSpPr>
          <p:nvPr/>
        </p:nvCxnSpPr>
        <p:spPr>
          <a:xfrm flipV="1">
            <a:off x="1604791" y="1397164"/>
            <a:ext cx="540969" cy="1"/>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417348" y="1397163"/>
            <a:ext cx="540969" cy="1"/>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5229905" y="1397162"/>
            <a:ext cx="540969" cy="1"/>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8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6</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30496" y="-536448"/>
            <a:ext cx="2177716" cy="457200"/>
          </a:xfrm>
          <a:prstGeom prst="rect">
            <a:avLst/>
          </a:prstGeom>
          <a:noFill/>
        </p:spPr>
        <p:txBody>
          <a:bodyPr wrap="none" lIns="0" tIns="0" rIns="0" bIns="0" rtlCol="0">
            <a:noAutofit/>
          </a:bodyPr>
          <a:lstStyle/>
          <a:p>
            <a:pPr>
              <a:lnSpc>
                <a:spcPct val="90000"/>
              </a:lnSpc>
            </a:pPr>
            <a:r>
              <a:rPr lang="en-US" sz="4000"/>
              <a:t>To be printed A3</a:t>
            </a:r>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Bot Design Workshop </a:t>
            </a:r>
            <a:r>
              <a:rPr lang="mr-IN" sz="2800" dirty="0">
                <a:solidFill>
                  <a:schemeClr val="tx1"/>
                </a:solidFill>
              </a:rPr>
              <a:t>–</a:t>
            </a:r>
            <a:r>
              <a:rPr lang="en-US" sz="2800" dirty="0">
                <a:solidFill>
                  <a:schemeClr val="tx1"/>
                </a:solidFill>
              </a:rPr>
              <a:t> Step 3b : User Journey</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gray">
          <a:xfrm>
            <a:off x="4703363" y="2768930"/>
            <a:ext cx="1508619" cy="939140"/>
          </a:xfrm>
          <a:prstGeom prst="ellipse">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2000" b="1" dirty="0">
              <a:solidFill>
                <a:srgbClr val="FFFFFF"/>
              </a:solidFill>
            </a:endParaRPr>
          </a:p>
        </p:txBody>
      </p:sp>
      <p:sp>
        <p:nvSpPr>
          <p:cNvPr id="2" name="TextBox 1"/>
          <p:cNvSpPr txBox="1"/>
          <p:nvPr/>
        </p:nvSpPr>
        <p:spPr>
          <a:xfrm>
            <a:off x="5000472" y="3746816"/>
            <a:ext cx="914400" cy="914400"/>
          </a:xfrm>
          <a:prstGeom prst="rect">
            <a:avLst/>
          </a:prstGeom>
          <a:noFill/>
        </p:spPr>
        <p:txBody>
          <a:bodyPr wrap="none" lIns="0" tIns="0" rIns="0" bIns="0" rtlCol="0">
            <a:noAutofit/>
          </a:bodyPr>
          <a:lstStyle/>
          <a:p>
            <a:pPr>
              <a:lnSpc>
                <a:spcPct val="90000"/>
              </a:lnSpc>
            </a:pPr>
            <a:r>
              <a:rPr lang="en-US" i="1" dirty="0"/>
              <a:t>Bot Name</a:t>
            </a:r>
          </a:p>
        </p:txBody>
      </p:sp>
    </p:spTree>
    <p:extLst>
      <p:ext uri="{BB962C8B-B14F-4D97-AF65-F5344CB8AC3E}">
        <p14:creationId xmlns:p14="http://schemas.microsoft.com/office/powerpoint/2010/main" val="368016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647" y="199308"/>
            <a:ext cx="11125201" cy="889000"/>
          </a:xfrm>
        </p:spPr>
        <p:txBody>
          <a:bodyPr anchor="t"/>
          <a:lstStyle/>
          <a:p>
            <a:r>
              <a:rPr lang="en-US" sz="3200" dirty="0"/>
              <a:t>Step 4 </a:t>
            </a:r>
            <a:r>
              <a:rPr lang="mr-IN" sz="3200" dirty="0"/>
              <a:t>–</a:t>
            </a:r>
            <a:r>
              <a:rPr lang="en-US" sz="3200" dirty="0"/>
              <a:t> Channels Workbook</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7</a:t>
            </a:fld>
            <a:endParaRPr lang="uk-UA" dirty="0"/>
          </a:p>
        </p:txBody>
      </p:sp>
      <p:graphicFrame>
        <p:nvGraphicFramePr>
          <p:cNvPr id="6" name="Table 5"/>
          <p:cNvGraphicFramePr>
            <a:graphicFrameLocks noGrp="1"/>
          </p:cNvGraphicFramePr>
          <p:nvPr>
            <p:extLst/>
          </p:nvPr>
        </p:nvGraphicFramePr>
        <p:xfrm>
          <a:off x="553141" y="589675"/>
          <a:ext cx="11104538" cy="5651338"/>
        </p:xfrm>
        <a:graphic>
          <a:graphicData uri="http://schemas.openxmlformats.org/drawingml/2006/table">
            <a:tbl>
              <a:tblPr firstRow="1" bandRow="1">
                <a:tableStyleId>{5FD0F851-EC5A-4D38-B0AD-8093EC10F338}</a:tableStyleId>
              </a:tblPr>
              <a:tblGrid>
                <a:gridCol w="1706497">
                  <a:extLst>
                    <a:ext uri="{9D8B030D-6E8A-4147-A177-3AD203B41FA5}">
                      <a16:colId xmlns:a16="http://schemas.microsoft.com/office/drawing/2014/main" val="20000"/>
                    </a:ext>
                  </a:extLst>
                </a:gridCol>
                <a:gridCol w="1916482">
                  <a:extLst>
                    <a:ext uri="{9D8B030D-6E8A-4147-A177-3AD203B41FA5}">
                      <a16:colId xmlns:a16="http://schemas.microsoft.com/office/drawing/2014/main" val="20001"/>
                    </a:ext>
                  </a:extLst>
                </a:gridCol>
                <a:gridCol w="4017920">
                  <a:extLst>
                    <a:ext uri="{9D8B030D-6E8A-4147-A177-3AD203B41FA5}">
                      <a16:colId xmlns:a16="http://schemas.microsoft.com/office/drawing/2014/main" val="20002"/>
                    </a:ext>
                  </a:extLst>
                </a:gridCol>
                <a:gridCol w="817130">
                  <a:extLst>
                    <a:ext uri="{9D8B030D-6E8A-4147-A177-3AD203B41FA5}">
                      <a16:colId xmlns:a16="http://schemas.microsoft.com/office/drawing/2014/main" val="20003"/>
                    </a:ext>
                  </a:extLst>
                </a:gridCol>
                <a:gridCol w="2646509">
                  <a:extLst>
                    <a:ext uri="{9D8B030D-6E8A-4147-A177-3AD203B41FA5}">
                      <a16:colId xmlns:a16="http://schemas.microsoft.com/office/drawing/2014/main" val="20004"/>
                    </a:ext>
                  </a:extLst>
                </a:gridCol>
              </a:tblGrid>
              <a:tr h="331782">
                <a:tc gridSpan="2">
                  <a:txBody>
                    <a:bodyPr/>
                    <a:lstStyle/>
                    <a:p>
                      <a:r>
                        <a:rPr lang="en-US" sz="1600" dirty="0">
                          <a:solidFill>
                            <a:schemeClr val="bg1"/>
                          </a:solidFill>
                        </a:rPr>
                        <a:t>Chat</a:t>
                      </a:r>
                      <a:r>
                        <a:rPr lang="en-US" sz="1600" baseline="0" dirty="0">
                          <a:solidFill>
                            <a:schemeClr val="bg1"/>
                          </a:solidFill>
                        </a:rPr>
                        <a:t> Channel</a:t>
                      </a:r>
                      <a:endParaRPr lang="en-US" sz="1600"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r>
                        <a:rPr lang="en-US" sz="1600" dirty="0">
                          <a:solidFill>
                            <a:schemeClr val="bg1"/>
                          </a:solidFill>
                        </a:rPr>
                        <a:t>Properties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r>
                        <a:rPr lang="en-US" sz="1600" dirty="0">
                          <a:solidFill>
                            <a:schemeClr val="bg1"/>
                          </a:solidFill>
                        </a:rPr>
                        <a:t>Select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r>
                        <a:rPr lang="en-US" sz="1600" dirty="0">
                          <a:solidFill>
                            <a:schemeClr val="bg1"/>
                          </a:solidFill>
                        </a:rPr>
                        <a:t>Why?</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83278">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FB Messenger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&gt; 1.2</a:t>
                      </a:r>
                      <a:r>
                        <a:rPr lang="en-US" sz="1200" baseline="0" dirty="0"/>
                        <a:t> Billion active users. Connect to FB Page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WeChat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&gt;</a:t>
                      </a:r>
                      <a:r>
                        <a:rPr lang="en-US" sz="1200" baseline="0" dirty="0"/>
                        <a:t> 1.1 Billion active users. Major dominance by far east users. Complete ecosystem</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In Web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Most accessible does not</a:t>
                      </a:r>
                      <a:r>
                        <a:rPr lang="en-US" sz="1200" baseline="0" dirty="0"/>
                        <a:t> need to depend on 3</a:t>
                      </a:r>
                      <a:r>
                        <a:rPr lang="en-US" sz="1200" baseline="30000" dirty="0"/>
                        <a:t>rd</a:t>
                      </a:r>
                      <a:r>
                        <a:rPr lang="en-US" sz="1200" baseline="0" dirty="0"/>
                        <a:t> party messaging</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In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Allows linkage to custom mobile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Slack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Enterprise </a:t>
                      </a:r>
                      <a:r>
                        <a:rPr lang="en-US" sz="1200" dirty="0" err="1"/>
                        <a:t>messaing</a:t>
                      </a:r>
                      <a:r>
                        <a:rPr lang="en-US" sz="1200" dirty="0"/>
                        <a:t>, Collaboration tool. Used extensively in </a:t>
                      </a:r>
                      <a:r>
                        <a:rPr lang="en-US" sz="1200" dirty="0" err="1"/>
                        <a:t>DevOPs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Skype 4</a:t>
                      </a:r>
                      <a:r>
                        <a:rPr lang="en-US" sz="1600" b="1" baseline="0" dirty="0"/>
                        <a:t> </a:t>
                      </a:r>
                      <a:r>
                        <a:rPr lang="en-US" sz="1600" b="1" dirty="0"/>
                        <a:t>Business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Enterprise messaging (being replaced by MSFT</a:t>
                      </a:r>
                      <a:r>
                        <a:rPr lang="en-US" sz="1200" baseline="0" dirty="0"/>
                        <a:t> Teams)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Alexa, Google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Audio bot </a:t>
                      </a:r>
                      <a:r>
                        <a:rPr lang="mr-IN" sz="1200" dirty="0"/>
                        <a:t>–</a:t>
                      </a:r>
                      <a:r>
                        <a:rPr lang="en-US" sz="1200" dirty="0"/>
                        <a:t> communal setting.</a:t>
                      </a:r>
                      <a:r>
                        <a:rPr lang="en-US" sz="1200" baseline="0" dirty="0"/>
                        <a:t> Hands free operation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Telegram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Dominant</a:t>
                      </a:r>
                      <a:r>
                        <a:rPr lang="en-US" sz="1200" baseline="0" dirty="0"/>
                        <a:t> chat in some markets. E2E encryption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83278">
                <a:tc>
                  <a:txBody>
                    <a:bodyPr/>
                    <a:lstStyle/>
                    <a:p>
                      <a:endParaRPr lang="en-US" sz="16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Most used and most accessible. Limited</a:t>
                      </a:r>
                      <a:r>
                        <a:rPr lang="en-US" sz="1200" baseline="0" dirty="0"/>
                        <a:t> interaction UI. Texts costed.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83278">
                <a:tc>
                  <a:txBody>
                    <a:bodyPr/>
                    <a:lstStyle/>
                    <a:p>
                      <a:endParaRPr lang="en-US"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t>Voice IVR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Existing channel extensively used for customer</a:t>
                      </a:r>
                      <a:r>
                        <a:rPr lang="en-US" sz="1200" baseline="0" dirty="0"/>
                        <a:t> service. Costly.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483278">
                <a:tc>
                  <a:txBody>
                    <a:bodyPr/>
                    <a:lstStyle/>
                    <a:p>
                      <a:pPr algn="ctr"/>
                      <a:r>
                        <a:rPr lang="en-US" sz="1600" dirty="0">
                          <a:solidFill>
                            <a:srgbClr val="000000"/>
                          </a:solidFill>
                        </a:rPr>
                        <a:t>OTHER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endParaRPr lang="en-US"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883103085"/>
                  </a:ext>
                </a:extLst>
              </a:tr>
            </a:tbl>
          </a:graphicData>
        </a:graphic>
      </p:graphicFrame>
      <p:pic>
        <p:nvPicPr>
          <p:cNvPr id="7" name="image1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5460" y="4435973"/>
            <a:ext cx="370039" cy="369750"/>
          </a:xfrm>
          <a:prstGeom prst="rect">
            <a:avLst/>
          </a:prstGeom>
          <a:ln w="12700" cap="flat">
            <a:noFill/>
            <a:miter lim="400000"/>
          </a:ln>
          <a:effectLst>
            <a:outerShdw blurRad="292100" dist="139700" dir="2700000" rotWithShape="0">
              <a:srgbClr val="333333">
                <a:alpha val="64999"/>
              </a:srgbClr>
            </a:outerShdw>
          </a:effectLst>
        </p:spPr>
      </p:pic>
      <p:pic>
        <p:nvPicPr>
          <p:cNvPr id="8" name="Picture 7" descr="wechat-new-logo-cop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4332" y="1302927"/>
            <a:ext cx="674541" cy="674541"/>
          </a:xfrm>
          <a:prstGeom prst="rect">
            <a:avLst/>
          </a:prstGeom>
        </p:spPr>
      </p:pic>
      <p:pic>
        <p:nvPicPr>
          <p:cNvPr id="9" name="image17.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3009" y="2922500"/>
            <a:ext cx="382646" cy="382346"/>
          </a:xfrm>
          <a:prstGeom prst="rect">
            <a:avLst/>
          </a:prstGeom>
          <a:ln w="12700" cap="flat">
            <a:noFill/>
            <a:miter lim="400000"/>
          </a:ln>
          <a:effectLst>
            <a:outerShdw blurRad="292100" dist="139700" dir="2700000" rotWithShape="0">
              <a:srgbClr val="333333">
                <a:alpha val="64999"/>
              </a:srgbClr>
            </a:outerShdw>
          </a:effectLst>
        </p:spPr>
      </p:pic>
      <p:pic>
        <p:nvPicPr>
          <p:cNvPr id="10" name="image1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376" y="966881"/>
            <a:ext cx="488079" cy="487697"/>
          </a:xfrm>
          <a:prstGeom prst="rect">
            <a:avLst/>
          </a:prstGeom>
          <a:ln w="12700" cap="flat">
            <a:noFill/>
            <a:miter lim="400000"/>
          </a:ln>
          <a:effectLst>
            <a:outerShdw blurRad="292100" dist="139700" dir="2700000" rotWithShape="0">
              <a:srgbClr val="333333">
                <a:alpha val="64999"/>
              </a:srgbClr>
            </a:outerShdw>
          </a:effectLst>
        </p:spPr>
      </p:pic>
      <p:grpSp>
        <p:nvGrpSpPr>
          <p:cNvPr id="11" name="Group 1519"/>
          <p:cNvGrpSpPr/>
          <p:nvPr/>
        </p:nvGrpSpPr>
        <p:grpSpPr>
          <a:xfrm>
            <a:off x="368130" y="3583924"/>
            <a:ext cx="845549" cy="844493"/>
            <a:chOff x="0" y="0"/>
            <a:chExt cx="3870094" cy="3865257"/>
          </a:xfrm>
        </p:grpSpPr>
        <p:pic>
          <p:nvPicPr>
            <p:cNvPr id="12" name="image3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0"/>
              <a:ext cx="3870095" cy="3865258"/>
            </a:xfrm>
            <a:prstGeom prst="rect">
              <a:avLst/>
            </a:prstGeom>
            <a:ln w="12700" cap="flat">
              <a:noFill/>
              <a:miter lim="400000"/>
            </a:ln>
            <a:effectLst/>
          </p:spPr>
        </p:pic>
        <p:sp>
          <p:nvSpPr>
            <p:cNvPr id="13" name="Shape 1518"/>
            <p:cNvSpPr/>
            <p:nvPr/>
          </p:nvSpPr>
          <p:spPr>
            <a:xfrm>
              <a:off x="1759430" y="3090428"/>
              <a:ext cx="461800" cy="159850"/>
            </a:xfrm>
            <a:prstGeom prst="rect">
              <a:avLst/>
            </a:prstGeom>
            <a:solidFill>
              <a:srgbClr val="131313"/>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grpSp>
      <p:pic>
        <p:nvPicPr>
          <p:cNvPr id="14" name="image3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8167" y="3723146"/>
            <a:ext cx="631024" cy="631024"/>
          </a:xfrm>
          <a:prstGeom prst="rect">
            <a:avLst/>
          </a:prstGeom>
          <a:ln w="12700" cap="flat">
            <a:noFill/>
            <a:miter lim="400000"/>
          </a:ln>
          <a:effectLst/>
        </p:spPr>
      </p:pic>
      <p:pic>
        <p:nvPicPr>
          <p:cNvPr id="15" name="image34.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82019" y="1882603"/>
            <a:ext cx="598731" cy="449049"/>
          </a:xfrm>
          <a:prstGeom prst="rect">
            <a:avLst/>
          </a:prstGeom>
          <a:ln w="12700" cap="flat">
            <a:noFill/>
            <a:miter lim="400000"/>
          </a:ln>
          <a:effectLst>
            <a:outerShdw blurRad="292100" dist="139700" dir="2700000" rotWithShape="0">
              <a:srgbClr val="333333">
                <a:alpha val="64999"/>
              </a:srgbClr>
            </a:outerShdw>
          </a:effectLst>
        </p:spPr>
      </p:pic>
      <p:pic>
        <p:nvPicPr>
          <p:cNvPr id="16" name="image35.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63274" y="2332063"/>
            <a:ext cx="265980" cy="531134"/>
          </a:xfrm>
          <a:prstGeom prst="rect">
            <a:avLst/>
          </a:prstGeom>
          <a:ln w="12700" cap="flat">
            <a:noFill/>
            <a:miter lim="400000"/>
          </a:ln>
          <a:effectLst>
            <a:outerShdw blurRad="292100" dist="139700" dir="2700000" rotWithShape="0">
              <a:srgbClr val="333333">
                <a:alpha val="64999"/>
              </a:srgbClr>
            </a:outerShdw>
          </a:effectLst>
        </p:spPr>
      </p:pic>
      <p:grpSp>
        <p:nvGrpSpPr>
          <p:cNvPr id="17" name="Group 43"/>
          <p:cNvGrpSpPr/>
          <p:nvPr/>
        </p:nvGrpSpPr>
        <p:grpSpPr>
          <a:xfrm>
            <a:off x="1020774" y="4926583"/>
            <a:ext cx="459409" cy="348169"/>
            <a:chOff x="-250429" y="-56742"/>
            <a:chExt cx="4122342" cy="1347777"/>
          </a:xfrm>
          <a:solidFill>
            <a:srgbClr val="00B050"/>
          </a:solidFill>
        </p:grpSpPr>
        <p:sp>
          <p:nvSpPr>
            <p:cNvPr id="18" name="Shape 41"/>
            <p:cNvSpPr/>
            <p:nvPr/>
          </p:nvSpPr>
          <p:spPr>
            <a:xfrm>
              <a:off x="-250429" y="0"/>
              <a:ext cx="4122342" cy="1291035"/>
            </a:xfrm>
            <a:custGeom>
              <a:avLst/>
              <a:gdLst/>
              <a:ahLst/>
              <a:cxnLst>
                <a:cxn ang="0">
                  <a:pos x="wd2" y="hd2"/>
                </a:cxn>
                <a:cxn ang="5400000">
                  <a:pos x="wd2" y="hd2"/>
                </a:cxn>
                <a:cxn ang="10800000">
                  <a:pos x="wd2" y="hd2"/>
                </a:cxn>
                <a:cxn ang="16200000">
                  <a:pos x="wd2" y="hd2"/>
                </a:cxn>
              </a:cxnLst>
              <a:rect l="0" t="0" r="r" b="b"/>
              <a:pathLst>
                <a:path w="21600" h="21600" extrusionOk="0">
                  <a:moveTo>
                    <a:pt x="1645" y="0"/>
                  </a:moveTo>
                  <a:cubicBezTo>
                    <a:pt x="1461" y="0"/>
                    <a:pt x="1312" y="476"/>
                    <a:pt x="1312" y="1062"/>
                  </a:cubicBezTo>
                  <a:lnTo>
                    <a:pt x="1312" y="15803"/>
                  </a:lnTo>
                  <a:lnTo>
                    <a:pt x="0" y="21600"/>
                  </a:lnTo>
                  <a:lnTo>
                    <a:pt x="4325" y="19442"/>
                  </a:lnTo>
                  <a:lnTo>
                    <a:pt x="21267" y="19442"/>
                  </a:lnTo>
                  <a:cubicBezTo>
                    <a:pt x="21451" y="19442"/>
                    <a:pt x="21600" y="18966"/>
                    <a:pt x="21600" y="18380"/>
                  </a:cubicBezTo>
                  <a:lnTo>
                    <a:pt x="21600" y="1062"/>
                  </a:lnTo>
                  <a:cubicBezTo>
                    <a:pt x="21600" y="476"/>
                    <a:pt x="21451" y="0"/>
                    <a:pt x="21267" y="0"/>
                  </a:cubicBezTo>
                  <a:lnTo>
                    <a:pt x="1645" y="0"/>
                  </a:lnTo>
                  <a:close/>
                </a:path>
              </a:pathLst>
            </a:custGeom>
            <a:grpFill/>
            <a:ln w="25400" cap="flat">
              <a:solidFill>
                <a:srgbClr val="FFFFFF"/>
              </a:solidFill>
              <a:prstDash val="solid"/>
              <a:miter lim="400000"/>
            </a:ln>
            <a:effectLst/>
          </p:spPr>
          <p:txBody>
            <a:bodyPr wrap="square" lIns="0" tIns="0" rIns="0" bIns="0" numCol="1" anchor="ctr">
              <a:noAutofit/>
            </a:bodyPr>
            <a:lstStyle/>
            <a:p>
              <a:pPr lvl="0">
                <a:defRPr sz="2400"/>
              </a:pPr>
              <a:endParaRPr/>
            </a:p>
          </p:txBody>
        </p:sp>
        <p:sp>
          <p:nvSpPr>
            <p:cNvPr id="19" name="Shape 42"/>
            <p:cNvSpPr/>
            <p:nvPr/>
          </p:nvSpPr>
          <p:spPr>
            <a:xfrm>
              <a:off x="262233" y="-56742"/>
              <a:ext cx="3397222" cy="123113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2700" b="1">
                  <a:solidFill>
                    <a:srgbClr val="002452"/>
                  </a:solidFill>
                  <a:latin typeface="Helvetica"/>
                  <a:ea typeface="Helvetica"/>
                  <a:cs typeface="Helvetica"/>
                  <a:sym typeface="Helvetica"/>
                </a:defRPr>
              </a:lvl1pPr>
            </a:lstStyle>
            <a:p>
              <a:pPr lvl="0">
                <a:defRPr sz="1800" b="0">
                  <a:solidFill>
                    <a:srgbClr val="000000"/>
                  </a:solidFill>
                </a:defRPr>
              </a:pPr>
              <a:r>
                <a:rPr lang="en-GB" sz="1400" b="1" dirty="0">
                  <a:solidFill>
                    <a:srgbClr val="002452"/>
                  </a:solidFill>
                </a:rPr>
                <a:t>Txt</a:t>
              </a:r>
              <a:endParaRPr sz="1400" b="1" dirty="0">
                <a:solidFill>
                  <a:srgbClr val="002452"/>
                </a:solidFill>
              </a:endParaRPr>
            </a:p>
          </p:txBody>
        </p:sp>
      </p:grpSp>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7975" y="5364466"/>
            <a:ext cx="951407" cy="475704"/>
          </a:xfrm>
          <a:prstGeom prst="rect">
            <a:avLst/>
          </a:prstGeom>
        </p:spPr>
      </p:pic>
      <p:pic>
        <p:nvPicPr>
          <p:cNvPr id="3" name="Picture 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24148" y="3423514"/>
            <a:ext cx="387459" cy="387459"/>
          </a:xfrm>
          <a:prstGeom prst="rect">
            <a:avLst/>
          </a:prstGeom>
        </p:spPr>
      </p:pic>
    </p:spTree>
    <p:extLst>
      <p:ext uri="{BB962C8B-B14F-4D97-AF65-F5344CB8AC3E}">
        <p14:creationId xmlns:p14="http://schemas.microsoft.com/office/powerpoint/2010/main" val="33758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431951687"/>
              </p:ext>
            </p:extLst>
          </p:nvPr>
        </p:nvGraphicFramePr>
        <p:xfrm>
          <a:off x="229435" y="762000"/>
          <a:ext cx="11181768" cy="5376035"/>
        </p:xfrm>
        <a:graphic>
          <a:graphicData uri="http://schemas.openxmlformats.org/drawingml/2006/table">
            <a:tbl>
              <a:tblPr firstRow="1" bandRow="1">
                <a:tableStyleId>{7E9639D4-E3E2-4D34-9284-5A2195B3D0D7}</a:tableStyleId>
              </a:tblPr>
              <a:tblGrid>
                <a:gridCol w="3322558">
                  <a:extLst>
                    <a:ext uri="{9D8B030D-6E8A-4147-A177-3AD203B41FA5}">
                      <a16:colId xmlns:a16="http://schemas.microsoft.com/office/drawing/2014/main" val="20000"/>
                    </a:ext>
                  </a:extLst>
                </a:gridCol>
                <a:gridCol w="4074288">
                  <a:extLst>
                    <a:ext uri="{9D8B030D-6E8A-4147-A177-3AD203B41FA5}">
                      <a16:colId xmlns:a16="http://schemas.microsoft.com/office/drawing/2014/main" val="20001"/>
                    </a:ext>
                  </a:extLst>
                </a:gridCol>
                <a:gridCol w="3784922">
                  <a:extLst>
                    <a:ext uri="{9D8B030D-6E8A-4147-A177-3AD203B41FA5}">
                      <a16:colId xmlns:a16="http://schemas.microsoft.com/office/drawing/2014/main" val="20002"/>
                    </a:ext>
                  </a:extLst>
                </a:gridCol>
              </a:tblGrid>
              <a:tr h="1075207">
                <a:tc>
                  <a:txBody>
                    <a:bodyPr/>
                    <a:lstStyle/>
                    <a:p>
                      <a:pPr algn="ctr"/>
                      <a:r>
                        <a:rPr lang="en-US" sz="2400" dirty="0"/>
                        <a:t>Persona</a:t>
                      </a:r>
                    </a:p>
                  </a:txBody>
                  <a:tcPr>
                    <a:solidFill>
                      <a:srgbClr val="004053"/>
                    </a:solidFill>
                  </a:tcPr>
                </a:tc>
                <a:tc>
                  <a:txBody>
                    <a:bodyPr/>
                    <a:lstStyle/>
                    <a:p>
                      <a:pPr algn="ctr"/>
                      <a:r>
                        <a:rPr lang="en-US" sz="2400" dirty="0"/>
                        <a:t>Languages</a:t>
                      </a:r>
                    </a:p>
                  </a:txBody>
                  <a:tcPr>
                    <a:solidFill>
                      <a:srgbClr val="004053"/>
                    </a:solidFill>
                  </a:tcPr>
                </a:tc>
                <a:tc>
                  <a:txBody>
                    <a:bodyPr/>
                    <a:lstStyle/>
                    <a:p>
                      <a:pPr algn="ctr"/>
                      <a:r>
                        <a:rPr lang="en-US" sz="2400" dirty="0"/>
                        <a:t>Suggested </a:t>
                      </a:r>
                    </a:p>
                    <a:p>
                      <a:pPr algn="ctr"/>
                      <a:r>
                        <a:rPr lang="en-US" sz="2400" dirty="0"/>
                        <a:t>POC</a:t>
                      </a:r>
                      <a:r>
                        <a:rPr lang="en-US" sz="2400" baseline="0" dirty="0"/>
                        <a:t> languages</a:t>
                      </a:r>
                      <a:endParaRPr lang="en-US" sz="2400" dirty="0"/>
                    </a:p>
                  </a:txBody>
                  <a:tcPr>
                    <a:solidFill>
                      <a:srgbClr val="004053"/>
                    </a:solidFill>
                  </a:tcPr>
                </a:tc>
                <a:extLst>
                  <a:ext uri="{0D108BD9-81ED-4DB2-BD59-A6C34878D82A}">
                    <a16:rowId xmlns:a16="http://schemas.microsoft.com/office/drawing/2014/main" val="10000"/>
                  </a:ext>
                </a:extLst>
              </a:tr>
              <a:tr h="1075207">
                <a:tc>
                  <a:txBody>
                    <a:bodyPr/>
                    <a:lstStyle/>
                    <a:p>
                      <a:endParaRPr lang="en-US" sz="2400" b="1"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1"/>
                  </a:ext>
                </a:extLst>
              </a:tr>
              <a:tr h="1075207">
                <a:tc>
                  <a:txBody>
                    <a:bodyPr/>
                    <a:lstStyle/>
                    <a:p>
                      <a:endParaRPr lang="en-US" sz="1800" b="1"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1075207">
                <a:tc>
                  <a:txBody>
                    <a:bodyPr/>
                    <a:lstStyle/>
                    <a:p>
                      <a:endParaRPr lang="en-US" sz="2400" b="1"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1075207">
                <a:tc>
                  <a:txBody>
                    <a:bodyPr/>
                    <a:lstStyle/>
                    <a:p>
                      <a:endParaRPr lang="en-US" sz="2400" b="1" dirty="0"/>
                    </a:p>
                  </a:txBody>
                  <a:tcPr/>
                </a:tc>
                <a:tc>
                  <a:txBody>
                    <a:bodyPr/>
                    <a:lstStyle/>
                    <a:p>
                      <a:endParaRPr lang="en-US" sz="1800"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8</a:t>
            </a:fld>
            <a:endParaRPr lang="uk-UA" dirty="0"/>
          </a:p>
        </p:txBody>
      </p:sp>
      <p:grpSp>
        <p:nvGrpSpPr>
          <p:cNvPr id="22" name="Group 21"/>
          <p:cNvGrpSpPr/>
          <p:nvPr/>
        </p:nvGrpSpPr>
        <p:grpSpPr>
          <a:xfrm>
            <a:off x="2241537" y="1909952"/>
            <a:ext cx="824318" cy="811023"/>
            <a:chOff x="1374872" y="826370"/>
            <a:chExt cx="1246408" cy="1214885"/>
          </a:xfrm>
        </p:grpSpPr>
        <p:sp>
          <p:nvSpPr>
            <p:cNvPr id="23" name="Freeform 12"/>
            <p:cNvSpPr>
              <a:spLocks noEditPoints="1"/>
            </p:cNvSpPr>
            <p:nvPr/>
          </p:nvSpPr>
          <p:spPr bwMode="auto">
            <a:xfrm>
              <a:off x="1374872" y="826370"/>
              <a:ext cx="1237532" cy="1214885"/>
            </a:xfrm>
            <a:custGeom>
              <a:avLst/>
              <a:gdLst/>
              <a:ahLst/>
              <a:cxnLst>
                <a:cxn ang="0">
                  <a:pos x="18" y="23"/>
                </a:cxn>
                <a:cxn ang="0">
                  <a:pos x="20" y="23"/>
                </a:cxn>
                <a:cxn ang="0">
                  <a:pos x="19" y="20"/>
                </a:cxn>
                <a:cxn ang="0">
                  <a:pos x="41" y="19"/>
                </a:cxn>
                <a:cxn ang="0">
                  <a:pos x="41" y="20"/>
                </a:cxn>
                <a:cxn ang="0">
                  <a:pos x="43" y="21"/>
                </a:cxn>
                <a:cxn ang="0">
                  <a:pos x="35" y="13"/>
                </a:cxn>
                <a:cxn ang="0">
                  <a:pos x="35" y="13"/>
                </a:cxn>
                <a:cxn ang="0">
                  <a:pos x="33" y="18"/>
                </a:cxn>
                <a:cxn ang="0">
                  <a:pos x="32" y="18"/>
                </a:cxn>
                <a:cxn ang="0">
                  <a:pos x="33" y="18"/>
                </a:cxn>
                <a:cxn ang="0">
                  <a:pos x="32" y="16"/>
                </a:cxn>
                <a:cxn ang="0">
                  <a:pos x="36" y="13"/>
                </a:cxn>
                <a:cxn ang="0">
                  <a:pos x="29" y="16"/>
                </a:cxn>
                <a:cxn ang="0">
                  <a:pos x="25" y="18"/>
                </a:cxn>
                <a:cxn ang="0">
                  <a:pos x="23" y="18"/>
                </a:cxn>
                <a:cxn ang="0">
                  <a:pos x="22" y="21"/>
                </a:cxn>
                <a:cxn ang="0">
                  <a:pos x="21" y="18"/>
                </a:cxn>
                <a:cxn ang="0">
                  <a:pos x="20" y="21"/>
                </a:cxn>
                <a:cxn ang="0">
                  <a:pos x="21" y="25"/>
                </a:cxn>
                <a:cxn ang="0">
                  <a:pos x="32" y="28"/>
                </a:cxn>
                <a:cxn ang="0">
                  <a:pos x="41" y="20"/>
                </a:cxn>
                <a:cxn ang="0">
                  <a:pos x="40" y="17"/>
                </a:cxn>
                <a:cxn ang="0">
                  <a:pos x="37" y="17"/>
                </a:cxn>
                <a:cxn ang="0">
                  <a:pos x="34" y="18"/>
                </a:cxn>
                <a:cxn ang="0">
                  <a:pos x="33" y="19"/>
                </a:cxn>
                <a:cxn ang="0">
                  <a:pos x="32" y="19"/>
                </a:cxn>
                <a:cxn ang="0">
                  <a:pos x="30" y="20"/>
                </a:cxn>
                <a:cxn ang="0">
                  <a:pos x="31" y="17"/>
                </a:cxn>
                <a:cxn ang="0">
                  <a:pos x="28" y="20"/>
                </a:cxn>
                <a:cxn ang="0">
                  <a:pos x="31" y="29"/>
                </a:cxn>
                <a:cxn ang="0">
                  <a:pos x="28" y="35"/>
                </a:cxn>
                <a:cxn ang="0">
                  <a:pos x="34" y="34"/>
                </a:cxn>
                <a:cxn ang="0">
                  <a:pos x="22" y="31"/>
                </a:cxn>
                <a:cxn ang="0">
                  <a:pos x="39" y="32"/>
                </a:cxn>
                <a:cxn ang="0">
                  <a:pos x="31" y="39"/>
                </a:cxn>
                <a:cxn ang="0">
                  <a:pos x="40" y="5"/>
                </a:cxn>
                <a:cxn ang="0">
                  <a:pos x="43" y="17"/>
                </a:cxn>
                <a:cxn ang="0">
                  <a:pos x="44" y="21"/>
                </a:cxn>
                <a:cxn ang="0">
                  <a:pos x="41" y="25"/>
                </a:cxn>
                <a:cxn ang="0">
                  <a:pos x="40" y="37"/>
                </a:cxn>
                <a:cxn ang="0">
                  <a:pos x="56" y="58"/>
                </a:cxn>
                <a:cxn ang="0">
                  <a:pos x="2" y="47"/>
                </a:cxn>
                <a:cxn ang="0">
                  <a:pos x="21" y="30"/>
                </a:cxn>
                <a:cxn ang="0">
                  <a:pos x="17" y="22"/>
                </a:cxn>
                <a:cxn ang="0">
                  <a:pos x="17" y="16"/>
                </a:cxn>
                <a:cxn ang="0">
                  <a:pos x="27" y="1"/>
                </a:cxn>
                <a:cxn ang="0">
                  <a:pos x="6" y="58"/>
                </a:cxn>
              </a:cxnLst>
              <a:rect l="0" t="0" r="r" b="b"/>
              <a:pathLst>
                <a:path w="59" h="58">
                  <a:moveTo>
                    <a:pt x="18" y="18"/>
                  </a:moveTo>
                  <a:cubicBezTo>
                    <a:pt x="18" y="18"/>
                    <a:pt x="17" y="18"/>
                    <a:pt x="17" y="19"/>
                  </a:cubicBezTo>
                  <a:cubicBezTo>
                    <a:pt x="17" y="20"/>
                    <a:pt x="17" y="21"/>
                    <a:pt x="18" y="22"/>
                  </a:cubicBezTo>
                  <a:cubicBezTo>
                    <a:pt x="18" y="22"/>
                    <a:pt x="18" y="22"/>
                    <a:pt x="18" y="23"/>
                  </a:cubicBezTo>
                  <a:cubicBezTo>
                    <a:pt x="18" y="24"/>
                    <a:pt x="18" y="23"/>
                    <a:pt x="19" y="25"/>
                  </a:cubicBezTo>
                  <a:cubicBezTo>
                    <a:pt x="20" y="25"/>
                    <a:pt x="20" y="25"/>
                    <a:pt x="20" y="25"/>
                  </a:cubicBezTo>
                  <a:cubicBezTo>
                    <a:pt x="20" y="25"/>
                    <a:pt x="20" y="24"/>
                    <a:pt x="20" y="23"/>
                  </a:cubicBezTo>
                  <a:cubicBezTo>
                    <a:pt x="20" y="23"/>
                    <a:pt x="20" y="23"/>
                    <a:pt x="20" y="23"/>
                  </a:cubicBezTo>
                  <a:cubicBezTo>
                    <a:pt x="20" y="23"/>
                    <a:pt x="20" y="22"/>
                    <a:pt x="20" y="22"/>
                  </a:cubicBezTo>
                  <a:cubicBezTo>
                    <a:pt x="20" y="21"/>
                    <a:pt x="20" y="21"/>
                    <a:pt x="20" y="21"/>
                  </a:cubicBezTo>
                  <a:cubicBezTo>
                    <a:pt x="20" y="21"/>
                    <a:pt x="19" y="21"/>
                    <a:pt x="19" y="20"/>
                  </a:cubicBezTo>
                  <a:cubicBezTo>
                    <a:pt x="19" y="20"/>
                    <a:pt x="19" y="20"/>
                    <a:pt x="19" y="20"/>
                  </a:cubicBezTo>
                  <a:cubicBezTo>
                    <a:pt x="18" y="18"/>
                    <a:pt x="19" y="20"/>
                    <a:pt x="18" y="18"/>
                  </a:cubicBezTo>
                  <a:close/>
                  <a:moveTo>
                    <a:pt x="40" y="18"/>
                  </a:moveTo>
                  <a:cubicBezTo>
                    <a:pt x="40" y="18"/>
                    <a:pt x="41" y="19"/>
                    <a:pt x="41" y="19"/>
                  </a:cubicBezTo>
                  <a:cubicBezTo>
                    <a:pt x="41" y="19"/>
                    <a:pt x="41" y="19"/>
                    <a:pt x="41" y="19"/>
                  </a:cubicBezTo>
                  <a:cubicBezTo>
                    <a:pt x="41" y="19"/>
                    <a:pt x="40" y="18"/>
                    <a:pt x="40" y="18"/>
                  </a:cubicBezTo>
                  <a:close/>
                  <a:moveTo>
                    <a:pt x="43" y="18"/>
                  </a:moveTo>
                  <a:cubicBezTo>
                    <a:pt x="43" y="18"/>
                    <a:pt x="43" y="18"/>
                    <a:pt x="42" y="18"/>
                  </a:cubicBezTo>
                  <a:cubicBezTo>
                    <a:pt x="42" y="19"/>
                    <a:pt x="42" y="20"/>
                    <a:pt x="41" y="20"/>
                  </a:cubicBezTo>
                  <a:cubicBezTo>
                    <a:pt x="41" y="21"/>
                    <a:pt x="41" y="23"/>
                    <a:pt x="41" y="25"/>
                  </a:cubicBezTo>
                  <a:cubicBezTo>
                    <a:pt x="42" y="25"/>
                    <a:pt x="42" y="24"/>
                    <a:pt x="42" y="23"/>
                  </a:cubicBezTo>
                  <a:cubicBezTo>
                    <a:pt x="43" y="23"/>
                    <a:pt x="43" y="23"/>
                    <a:pt x="43" y="23"/>
                  </a:cubicBezTo>
                  <a:cubicBezTo>
                    <a:pt x="43" y="22"/>
                    <a:pt x="43" y="22"/>
                    <a:pt x="43" y="21"/>
                  </a:cubicBezTo>
                  <a:cubicBezTo>
                    <a:pt x="43" y="20"/>
                    <a:pt x="44" y="19"/>
                    <a:pt x="43" y="18"/>
                  </a:cubicBezTo>
                  <a:cubicBezTo>
                    <a:pt x="43" y="18"/>
                    <a:pt x="43" y="18"/>
                    <a:pt x="43" y="18"/>
                  </a:cubicBezTo>
                  <a:cubicBezTo>
                    <a:pt x="43" y="18"/>
                    <a:pt x="43" y="18"/>
                    <a:pt x="43" y="18"/>
                  </a:cubicBezTo>
                  <a:close/>
                  <a:moveTo>
                    <a:pt x="35" y="13"/>
                  </a:moveTo>
                  <a:cubicBezTo>
                    <a:pt x="35" y="14"/>
                    <a:pt x="35" y="14"/>
                    <a:pt x="34" y="14"/>
                  </a:cubicBezTo>
                  <a:cubicBezTo>
                    <a:pt x="34" y="16"/>
                    <a:pt x="34" y="17"/>
                    <a:pt x="33" y="18"/>
                  </a:cubicBezTo>
                  <a:cubicBezTo>
                    <a:pt x="34" y="18"/>
                    <a:pt x="34" y="17"/>
                    <a:pt x="35" y="17"/>
                  </a:cubicBezTo>
                  <a:cubicBezTo>
                    <a:pt x="35" y="15"/>
                    <a:pt x="35" y="14"/>
                    <a:pt x="35" y="13"/>
                  </a:cubicBezTo>
                  <a:close/>
                  <a:moveTo>
                    <a:pt x="34" y="15"/>
                  </a:moveTo>
                  <a:cubicBezTo>
                    <a:pt x="33" y="15"/>
                    <a:pt x="33" y="15"/>
                    <a:pt x="33" y="15"/>
                  </a:cubicBezTo>
                  <a:cubicBezTo>
                    <a:pt x="33" y="16"/>
                    <a:pt x="32" y="16"/>
                    <a:pt x="32" y="17"/>
                  </a:cubicBezTo>
                  <a:cubicBezTo>
                    <a:pt x="32" y="18"/>
                    <a:pt x="32" y="17"/>
                    <a:pt x="33" y="18"/>
                  </a:cubicBezTo>
                  <a:cubicBezTo>
                    <a:pt x="33" y="16"/>
                    <a:pt x="33" y="17"/>
                    <a:pt x="34" y="15"/>
                  </a:cubicBezTo>
                  <a:close/>
                  <a:moveTo>
                    <a:pt x="32" y="17"/>
                  </a:moveTo>
                  <a:cubicBezTo>
                    <a:pt x="32" y="17"/>
                    <a:pt x="32" y="17"/>
                    <a:pt x="32" y="17"/>
                  </a:cubicBezTo>
                  <a:cubicBezTo>
                    <a:pt x="32" y="18"/>
                    <a:pt x="32" y="18"/>
                    <a:pt x="32" y="18"/>
                  </a:cubicBezTo>
                  <a:cubicBezTo>
                    <a:pt x="32" y="18"/>
                    <a:pt x="32" y="18"/>
                    <a:pt x="32" y="18"/>
                  </a:cubicBezTo>
                  <a:cubicBezTo>
                    <a:pt x="32" y="18"/>
                    <a:pt x="32" y="17"/>
                    <a:pt x="32" y="17"/>
                  </a:cubicBezTo>
                  <a:close/>
                  <a:moveTo>
                    <a:pt x="33" y="18"/>
                  </a:moveTo>
                  <a:cubicBezTo>
                    <a:pt x="33" y="18"/>
                    <a:pt x="33" y="18"/>
                    <a:pt x="33" y="18"/>
                  </a:cubicBezTo>
                  <a:cubicBezTo>
                    <a:pt x="33" y="19"/>
                    <a:pt x="33" y="19"/>
                    <a:pt x="33" y="19"/>
                  </a:cubicBezTo>
                  <a:cubicBezTo>
                    <a:pt x="34" y="18"/>
                    <a:pt x="34" y="18"/>
                    <a:pt x="34" y="18"/>
                  </a:cubicBezTo>
                  <a:cubicBezTo>
                    <a:pt x="33" y="18"/>
                    <a:pt x="33" y="18"/>
                    <a:pt x="33" y="18"/>
                  </a:cubicBezTo>
                  <a:close/>
                  <a:moveTo>
                    <a:pt x="32" y="16"/>
                  </a:moveTo>
                  <a:cubicBezTo>
                    <a:pt x="31" y="16"/>
                    <a:pt x="31" y="16"/>
                    <a:pt x="31" y="16"/>
                  </a:cubicBezTo>
                  <a:cubicBezTo>
                    <a:pt x="31" y="16"/>
                    <a:pt x="31" y="16"/>
                    <a:pt x="31" y="16"/>
                  </a:cubicBezTo>
                  <a:cubicBezTo>
                    <a:pt x="32" y="16"/>
                    <a:pt x="32" y="16"/>
                    <a:pt x="32" y="16"/>
                  </a:cubicBezTo>
                  <a:close/>
                  <a:moveTo>
                    <a:pt x="36" y="13"/>
                  </a:moveTo>
                  <a:cubicBezTo>
                    <a:pt x="35" y="13"/>
                    <a:pt x="35" y="13"/>
                    <a:pt x="35" y="13"/>
                  </a:cubicBezTo>
                  <a:cubicBezTo>
                    <a:pt x="35" y="14"/>
                    <a:pt x="35" y="15"/>
                    <a:pt x="35" y="16"/>
                  </a:cubicBezTo>
                  <a:cubicBezTo>
                    <a:pt x="36" y="14"/>
                    <a:pt x="36" y="13"/>
                    <a:pt x="36" y="13"/>
                  </a:cubicBezTo>
                  <a:close/>
                  <a:moveTo>
                    <a:pt x="29" y="16"/>
                  </a:moveTo>
                  <a:cubicBezTo>
                    <a:pt x="29" y="16"/>
                    <a:pt x="28" y="18"/>
                    <a:pt x="27" y="19"/>
                  </a:cubicBezTo>
                  <a:cubicBezTo>
                    <a:pt x="26" y="19"/>
                    <a:pt x="27" y="19"/>
                    <a:pt x="26" y="19"/>
                  </a:cubicBezTo>
                  <a:cubicBezTo>
                    <a:pt x="25" y="19"/>
                    <a:pt x="26" y="19"/>
                    <a:pt x="25" y="19"/>
                  </a:cubicBezTo>
                  <a:cubicBezTo>
                    <a:pt x="25" y="18"/>
                    <a:pt x="25" y="18"/>
                    <a:pt x="25" y="18"/>
                  </a:cubicBezTo>
                  <a:cubicBezTo>
                    <a:pt x="25" y="19"/>
                    <a:pt x="25" y="19"/>
                    <a:pt x="25" y="19"/>
                  </a:cubicBezTo>
                  <a:cubicBezTo>
                    <a:pt x="24" y="18"/>
                    <a:pt x="24" y="18"/>
                    <a:pt x="24" y="18"/>
                  </a:cubicBezTo>
                  <a:cubicBezTo>
                    <a:pt x="24" y="19"/>
                    <a:pt x="24" y="19"/>
                    <a:pt x="24" y="19"/>
                  </a:cubicBezTo>
                  <a:cubicBezTo>
                    <a:pt x="23" y="18"/>
                    <a:pt x="23" y="18"/>
                    <a:pt x="23" y="18"/>
                  </a:cubicBezTo>
                  <a:cubicBezTo>
                    <a:pt x="22" y="19"/>
                    <a:pt x="25" y="21"/>
                    <a:pt x="25" y="21"/>
                  </a:cubicBezTo>
                  <a:cubicBezTo>
                    <a:pt x="23" y="21"/>
                    <a:pt x="22" y="18"/>
                    <a:pt x="22" y="18"/>
                  </a:cubicBezTo>
                  <a:cubicBezTo>
                    <a:pt x="22" y="19"/>
                    <a:pt x="22" y="19"/>
                    <a:pt x="22" y="19"/>
                  </a:cubicBezTo>
                  <a:cubicBezTo>
                    <a:pt x="22" y="20"/>
                    <a:pt x="22" y="21"/>
                    <a:pt x="22" y="21"/>
                  </a:cubicBezTo>
                  <a:cubicBezTo>
                    <a:pt x="22" y="21"/>
                    <a:pt x="22" y="20"/>
                    <a:pt x="21" y="20"/>
                  </a:cubicBezTo>
                  <a:cubicBezTo>
                    <a:pt x="21" y="20"/>
                    <a:pt x="21" y="20"/>
                    <a:pt x="21" y="20"/>
                  </a:cubicBezTo>
                  <a:cubicBezTo>
                    <a:pt x="21" y="20"/>
                    <a:pt x="21" y="20"/>
                    <a:pt x="21" y="20"/>
                  </a:cubicBezTo>
                  <a:cubicBezTo>
                    <a:pt x="21" y="19"/>
                    <a:pt x="21" y="19"/>
                    <a:pt x="21" y="18"/>
                  </a:cubicBezTo>
                  <a:cubicBezTo>
                    <a:pt x="20" y="16"/>
                    <a:pt x="20" y="16"/>
                    <a:pt x="20" y="16"/>
                  </a:cubicBezTo>
                  <a:cubicBezTo>
                    <a:pt x="20" y="18"/>
                    <a:pt x="20" y="18"/>
                    <a:pt x="20" y="18"/>
                  </a:cubicBezTo>
                  <a:cubicBezTo>
                    <a:pt x="20" y="17"/>
                    <a:pt x="20" y="17"/>
                    <a:pt x="20" y="17"/>
                  </a:cubicBezTo>
                  <a:cubicBezTo>
                    <a:pt x="20" y="19"/>
                    <a:pt x="20" y="18"/>
                    <a:pt x="20" y="21"/>
                  </a:cubicBezTo>
                  <a:cubicBezTo>
                    <a:pt x="20" y="21"/>
                    <a:pt x="20" y="21"/>
                    <a:pt x="20" y="21"/>
                  </a:cubicBezTo>
                  <a:cubicBezTo>
                    <a:pt x="20" y="21"/>
                    <a:pt x="20" y="23"/>
                    <a:pt x="21" y="23"/>
                  </a:cubicBezTo>
                  <a:cubicBezTo>
                    <a:pt x="21" y="23"/>
                    <a:pt x="21" y="23"/>
                    <a:pt x="21" y="23"/>
                  </a:cubicBezTo>
                  <a:cubicBezTo>
                    <a:pt x="21" y="23"/>
                    <a:pt x="21" y="24"/>
                    <a:pt x="21" y="25"/>
                  </a:cubicBezTo>
                  <a:cubicBezTo>
                    <a:pt x="22" y="28"/>
                    <a:pt x="21" y="26"/>
                    <a:pt x="25" y="30"/>
                  </a:cubicBezTo>
                  <a:cubicBezTo>
                    <a:pt x="26" y="29"/>
                    <a:pt x="28" y="28"/>
                    <a:pt x="29" y="28"/>
                  </a:cubicBezTo>
                  <a:cubicBezTo>
                    <a:pt x="30" y="28"/>
                    <a:pt x="30" y="28"/>
                    <a:pt x="31" y="28"/>
                  </a:cubicBezTo>
                  <a:cubicBezTo>
                    <a:pt x="32" y="28"/>
                    <a:pt x="32" y="28"/>
                    <a:pt x="32" y="28"/>
                  </a:cubicBezTo>
                  <a:cubicBezTo>
                    <a:pt x="36" y="29"/>
                    <a:pt x="37" y="31"/>
                    <a:pt x="37" y="31"/>
                  </a:cubicBezTo>
                  <a:cubicBezTo>
                    <a:pt x="37" y="30"/>
                    <a:pt x="39" y="28"/>
                    <a:pt x="39" y="28"/>
                  </a:cubicBezTo>
                  <a:cubicBezTo>
                    <a:pt x="39" y="27"/>
                    <a:pt x="41" y="25"/>
                    <a:pt x="41" y="24"/>
                  </a:cubicBezTo>
                  <a:cubicBezTo>
                    <a:pt x="41" y="24"/>
                    <a:pt x="41" y="21"/>
                    <a:pt x="41" y="20"/>
                  </a:cubicBezTo>
                  <a:cubicBezTo>
                    <a:pt x="41" y="20"/>
                    <a:pt x="41" y="20"/>
                    <a:pt x="41" y="20"/>
                  </a:cubicBezTo>
                  <a:cubicBezTo>
                    <a:pt x="41" y="19"/>
                    <a:pt x="41" y="19"/>
                    <a:pt x="41" y="19"/>
                  </a:cubicBezTo>
                  <a:cubicBezTo>
                    <a:pt x="41" y="19"/>
                    <a:pt x="41" y="19"/>
                    <a:pt x="41" y="19"/>
                  </a:cubicBezTo>
                  <a:cubicBezTo>
                    <a:pt x="41" y="19"/>
                    <a:pt x="40" y="19"/>
                    <a:pt x="40" y="17"/>
                  </a:cubicBezTo>
                  <a:cubicBezTo>
                    <a:pt x="40" y="17"/>
                    <a:pt x="39" y="17"/>
                    <a:pt x="39" y="17"/>
                  </a:cubicBezTo>
                  <a:cubicBezTo>
                    <a:pt x="38" y="17"/>
                    <a:pt x="38" y="17"/>
                    <a:pt x="38" y="17"/>
                  </a:cubicBezTo>
                  <a:cubicBezTo>
                    <a:pt x="38" y="17"/>
                    <a:pt x="38" y="16"/>
                    <a:pt x="38" y="16"/>
                  </a:cubicBezTo>
                  <a:cubicBezTo>
                    <a:pt x="38" y="16"/>
                    <a:pt x="38" y="16"/>
                    <a:pt x="37" y="17"/>
                  </a:cubicBezTo>
                  <a:cubicBezTo>
                    <a:pt x="36" y="18"/>
                    <a:pt x="36" y="18"/>
                    <a:pt x="35" y="18"/>
                  </a:cubicBezTo>
                  <a:cubicBezTo>
                    <a:pt x="34" y="20"/>
                    <a:pt x="33" y="20"/>
                    <a:pt x="33" y="20"/>
                  </a:cubicBezTo>
                  <a:cubicBezTo>
                    <a:pt x="34" y="19"/>
                    <a:pt x="33" y="20"/>
                    <a:pt x="35" y="18"/>
                  </a:cubicBezTo>
                  <a:cubicBezTo>
                    <a:pt x="34" y="18"/>
                    <a:pt x="34" y="18"/>
                    <a:pt x="34" y="18"/>
                  </a:cubicBezTo>
                  <a:cubicBezTo>
                    <a:pt x="34" y="18"/>
                    <a:pt x="34" y="18"/>
                    <a:pt x="34" y="18"/>
                  </a:cubicBezTo>
                  <a:cubicBezTo>
                    <a:pt x="34"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2" y="19"/>
                    <a:pt x="32" y="19"/>
                    <a:pt x="32" y="19"/>
                  </a:cubicBezTo>
                  <a:cubicBezTo>
                    <a:pt x="33" y="19"/>
                    <a:pt x="33" y="19"/>
                    <a:pt x="33" y="19"/>
                  </a:cubicBezTo>
                  <a:cubicBezTo>
                    <a:pt x="33" y="19"/>
                    <a:pt x="33" y="19"/>
                    <a:pt x="32" y="19"/>
                  </a:cubicBezTo>
                  <a:cubicBezTo>
                    <a:pt x="31" y="20"/>
                    <a:pt x="30" y="20"/>
                    <a:pt x="30" y="20"/>
                  </a:cubicBezTo>
                  <a:cubicBezTo>
                    <a:pt x="30" y="20"/>
                    <a:pt x="30" y="20"/>
                    <a:pt x="30" y="20"/>
                  </a:cubicBezTo>
                  <a:cubicBezTo>
                    <a:pt x="31" y="20"/>
                    <a:pt x="32" y="19"/>
                    <a:pt x="32" y="19"/>
                  </a:cubicBezTo>
                  <a:cubicBezTo>
                    <a:pt x="32" y="18"/>
                    <a:pt x="32" y="18"/>
                    <a:pt x="31" y="17"/>
                  </a:cubicBezTo>
                  <a:cubicBezTo>
                    <a:pt x="30" y="18"/>
                    <a:pt x="29" y="19"/>
                    <a:pt x="29" y="19"/>
                  </a:cubicBezTo>
                  <a:cubicBezTo>
                    <a:pt x="30" y="18"/>
                    <a:pt x="31" y="17"/>
                    <a:pt x="31" y="17"/>
                  </a:cubicBezTo>
                  <a:cubicBezTo>
                    <a:pt x="31" y="16"/>
                    <a:pt x="31" y="16"/>
                    <a:pt x="31" y="16"/>
                  </a:cubicBezTo>
                  <a:cubicBezTo>
                    <a:pt x="31" y="17"/>
                    <a:pt x="30" y="17"/>
                    <a:pt x="30" y="17"/>
                  </a:cubicBezTo>
                  <a:cubicBezTo>
                    <a:pt x="29" y="19"/>
                    <a:pt x="28" y="20"/>
                    <a:pt x="28" y="20"/>
                  </a:cubicBezTo>
                  <a:cubicBezTo>
                    <a:pt x="28" y="20"/>
                    <a:pt x="28" y="20"/>
                    <a:pt x="28" y="20"/>
                  </a:cubicBezTo>
                  <a:cubicBezTo>
                    <a:pt x="28" y="20"/>
                    <a:pt x="29" y="17"/>
                    <a:pt x="30" y="16"/>
                  </a:cubicBezTo>
                  <a:cubicBezTo>
                    <a:pt x="29" y="18"/>
                    <a:pt x="27" y="19"/>
                    <a:pt x="27" y="19"/>
                  </a:cubicBezTo>
                  <a:cubicBezTo>
                    <a:pt x="27" y="19"/>
                    <a:pt x="29" y="16"/>
                    <a:pt x="29" y="16"/>
                  </a:cubicBezTo>
                  <a:close/>
                  <a:moveTo>
                    <a:pt x="31" y="29"/>
                  </a:moveTo>
                  <a:cubicBezTo>
                    <a:pt x="31" y="29"/>
                    <a:pt x="31" y="29"/>
                    <a:pt x="31" y="29"/>
                  </a:cubicBezTo>
                  <a:cubicBezTo>
                    <a:pt x="29" y="29"/>
                    <a:pt x="27" y="30"/>
                    <a:pt x="26" y="31"/>
                  </a:cubicBezTo>
                  <a:cubicBezTo>
                    <a:pt x="25" y="32"/>
                    <a:pt x="25" y="33"/>
                    <a:pt x="27" y="34"/>
                  </a:cubicBezTo>
                  <a:cubicBezTo>
                    <a:pt x="27" y="34"/>
                    <a:pt x="27" y="35"/>
                    <a:pt x="28" y="35"/>
                  </a:cubicBezTo>
                  <a:cubicBezTo>
                    <a:pt x="29" y="35"/>
                    <a:pt x="30" y="33"/>
                    <a:pt x="30" y="32"/>
                  </a:cubicBezTo>
                  <a:cubicBezTo>
                    <a:pt x="30" y="32"/>
                    <a:pt x="30" y="32"/>
                    <a:pt x="30" y="32"/>
                  </a:cubicBezTo>
                  <a:cubicBezTo>
                    <a:pt x="30" y="32"/>
                    <a:pt x="31" y="32"/>
                    <a:pt x="32" y="32"/>
                  </a:cubicBezTo>
                  <a:cubicBezTo>
                    <a:pt x="32" y="32"/>
                    <a:pt x="32" y="33"/>
                    <a:pt x="34" y="34"/>
                  </a:cubicBezTo>
                  <a:cubicBezTo>
                    <a:pt x="34" y="34"/>
                    <a:pt x="34" y="34"/>
                    <a:pt x="35" y="34"/>
                  </a:cubicBezTo>
                  <a:cubicBezTo>
                    <a:pt x="36" y="34"/>
                    <a:pt x="36" y="32"/>
                    <a:pt x="36" y="32"/>
                  </a:cubicBezTo>
                  <a:cubicBezTo>
                    <a:pt x="36" y="30"/>
                    <a:pt x="33" y="29"/>
                    <a:pt x="31" y="29"/>
                  </a:cubicBezTo>
                  <a:close/>
                  <a:moveTo>
                    <a:pt x="22" y="31"/>
                  </a:moveTo>
                  <a:cubicBezTo>
                    <a:pt x="22" y="37"/>
                    <a:pt x="22" y="37"/>
                    <a:pt x="22" y="37"/>
                  </a:cubicBezTo>
                  <a:cubicBezTo>
                    <a:pt x="24" y="40"/>
                    <a:pt x="28" y="41"/>
                    <a:pt x="31" y="41"/>
                  </a:cubicBezTo>
                  <a:cubicBezTo>
                    <a:pt x="34" y="41"/>
                    <a:pt x="37" y="40"/>
                    <a:pt x="40" y="38"/>
                  </a:cubicBezTo>
                  <a:cubicBezTo>
                    <a:pt x="39" y="32"/>
                    <a:pt x="39" y="32"/>
                    <a:pt x="39" y="32"/>
                  </a:cubicBezTo>
                  <a:cubicBezTo>
                    <a:pt x="39" y="33"/>
                    <a:pt x="38" y="35"/>
                    <a:pt x="36" y="37"/>
                  </a:cubicBezTo>
                  <a:cubicBezTo>
                    <a:pt x="35" y="37"/>
                    <a:pt x="35" y="38"/>
                    <a:pt x="34" y="38"/>
                  </a:cubicBezTo>
                  <a:cubicBezTo>
                    <a:pt x="33" y="38"/>
                    <a:pt x="32" y="39"/>
                    <a:pt x="31" y="39"/>
                  </a:cubicBezTo>
                  <a:cubicBezTo>
                    <a:pt x="31" y="39"/>
                    <a:pt x="31" y="39"/>
                    <a:pt x="31" y="39"/>
                  </a:cubicBezTo>
                  <a:cubicBezTo>
                    <a:pt x="31" y="39"/>
                    <a:pt x="31" y="39"/>
                    <a:pt x="31" y="39"/>
                  </a:cubicBezTo>
                  <a:cubicBezTo>
                    <a:pt x="25" y="39"/>
                    <a:pt x="23" y="34"/>
                    <a:pt x="22" y="31"/>
                  </a:cubicBezTo>
                  <a:close/>
                  <a:moveTo>
                    <a:pt x="31" y="0"/>
                  </a:moveTo>
                  <a:cubicBezTo>
                    <a:pt x="33" y="0"/>
                    <a:pt x="37" y="3"/>
                    <a:pt x="40" y="5"/>
                  </a:cubicBezTo>
                  <a:cubicBezTo>
                    <a:pt x="44" y="8"/>
                    <a:pt x="43" y="9"/>
                    <a:pt x="43" y="9"/>
                  </a:cubicBezTo>
                  <a:cubicBezTo>
                    <a:pt x="44" y="11"/>
                    <a:pt x="43" y="13"/>
                    <a:pt x="43" y="13"/>
                  </a:cubicBezTo>
                  <a:cubicBezTo>
                    <a:pt x="43" y="14"/>
                    <a:pt x="43" y="16"/>
                    <a:pt x="43" y="17"/>
                  </a:cubicBezTo>
                  <a:cubicBezTo>
                    <a:pt x="43" y="17"/>
                    <a:pt x="43" y="17"/>
                    <a:pt x="43" y="17"/>
                  </a:cubicBezTo>
                  <a:cubicBezTo>
                    <a:pt x="43" y="17"/>
                    <a:pt x="43" y="17"/>
                    <a:pt x="43" y="17"/>
                  </a:cubicBezTo>
                  <a:cubicBezTo>
                    <a:pt x="43" y="17"/>
                    <a:pt x="43" y="17"/>
                    <a:pt x="43" y="17"/>
                  </a:cubicBezTo>
                  <a:cubicBezTo>
                    <a:pt x="44" y="17"/>
                    <a:pt x="44" y="18"/>
                    <a:pt x="44" y="18"/>
                  </a:cubicBezTo>
                  <a:cubicBezTo>
                    <a:pt x="44" y="19"/>
                    <a:pt x="44" y="20"/>
                    <a:pt x="44" y="21"/>
                  </a:cubicBezTo>
                  <a:cubicBezTo>
                    <a:pt x="43" y="21"/>
                    <a:pt x="43" y="22"/>
                    <a:pt x="43" y="22"/>
                  </a:cubicBezTo>
                  <a:cubicBezTo>
                    <a:pt x="43" y="23"/>
                    <a:pt x="43" y="23"/>
                    <a:pt x="43" y="23"/>
                  </a:cubicBezTo>
                  <a:cubicBezTo>
                    <a:pt x="43" y="24"/>
                    <a:pt x="43" y="24"/>
                    <a:pt x="43" y="24"/>
                  </a:cubicBezTo>
                  <a:cubicBezTo>
                    <a:pt x="42" y="24"/>
                    <a:pt x="42" y="25"/>
                    <a:pt x="41" y="25"/>
                  </a:cubicBezTo>
                  <a:cubicBezTo>
                    <a:pt x="41" y="27"/>
                    <a:pt x="41" y="29"/>
                    <a:pt x="40" y="30"/>
                  </a:cubicBezTo>
                  <a:cubicBezTo>
                    <a:pt x="40" y="30"/>
                    <a:pt x="40" y="30"/>
                    <a:pt x="40" y="30"/>
                  </a:cubicBezTo>
                  <a:cubicBezTo>
                    <a:pt x="40" y="31"/>
                    <a:pt x="40" y="31"/>
                    <a:pt x="40" y="31"/>
                  </a:cubicBezTo>
                  <a:cubicBezTo>
                    <a:pt x="40" y="37"/>
                    <a:pt x="40" y="37"/>
                    <a:pt x="40" y="37"/>
                  </a:cubicBezTo>
                  <a:cubicBezTo>
                    <a:pt x="40" y="37"/>
                    <a:pt x="40" y="37"/>
                    <a:pt x="40" y="37"/>
                  </a:cubicBezTo>
                  <a:cubicBezTo>
                    <a:pt x="40" y="37"/>
                    <a:pt x="44" y="40"/>
                    <a:pt x="48" y="42"/>
                  </a:cubicBezTo>
                  <a:cubicBezTo>
                    <a:pt x="52" y="43"/>
                    <a:pt x="57" y="45"/>
                    <a:pt x="59" y="46"/>
                  </a:cubicBezTo>
                  <a:cubicBezTo>
                    <a:pt x="55" y="49"/>
                    <a:pt x="56" y="54"/>
                    <a:pt x="56" y="58"/>
                  </a:cubicBezTo>
                  <a:cubicBezTo>
                    <a:pt x="6" y="58"/>
                    <a:pt x="6" y="58"/>
                    <a:pt x="6" y="58"/>
                  </a:cubicBezTo>
                  <a:cubicBezTo>
                    <a:pt x="7" y="58"/>
                    <a:pt x="7" y="58"/>
                    <a:pt x="7" y="58"/>
                  </a:cubicBezTo>
                  <a:cubicBezTo>
                    <a:pt x="7" y="58"/>
                    <a:pt x="7" y="55"/>
                    <a:pt x="6" y="53"/>
                  </a:cubicBezTo>
                  <a:cubicBezTo>
                    <a:pt x="6" y="50"/>
                    <a:pt x="6" y="48"/>
                    <a:pt x="2" y="47"/>
                  </a:cubicBezTo>
                  <a:cubicBezTo>
                    <a:pt x="4" y="45"/>
                    <a:pt x="10" y="43"/>
                    <a:pt x="13" y="42"/>
                  </a:cubicBezTo>
                  <a:cubicBezTo>
                    <a:pt x="17" y="40"/>
                    <a:pt x="21" y="37"/>
                    <a:pt x="21" y="37"/>
                  </a:cubicBezTo>
                  <a:cubicBezTo>
                    <a:pt x="21" y="31"/>
                    <a:pt x="21" y="31"/>
                    <a:pt x="21" y="31"/>
                  </a:cubicBezTo>
                  <a:cubicBezTo>
                    <a:pt x="21" y="30"/>
                    <a:pt x="21" y="30"/>
                    <a:pt x="21" y="30"/>
                  </a:cubicBezTo>
                  <a:cubicBezTo>
                    <a:pt x="21" y="30"/>
                    <a:pt x="21" y="30"/>
                    <a:pt x="21" y="30"/>
                  </a:cubicBezTo>
                  <a:cubicBezTo>
                    <a:pt x="21" y="29"/>
                    <a:pt x="20" y="27"/>
                    <a:pt x="20" y="26"/>
                  </a:cubicBezTo>
                  <a:cubicBezTo>
                    <a:pt x="18" y="26"/>
                    <a:pt x="18" y="24"/>
                    <a:pt x="17" y="23"/>
                  </a:cubicBezTo>
                  <a:cubicBezTo>
                    <a:pt x="17" y="22"/>
                    <a:pt x="17" y="22"/>
                    <a:pt x="17" y="22"/>
                  </a:cubicBezTo>
                  <a:cubicBezTo>
                    <a:pt x="17" y="21"/>
                    <a:pt x="17" y="20"/>
                    <a:pt x="17" y="19"/>
                  </a:cubicBezTo>
                  <a:cubicBezTo>
                    <a:pt x="17" y="18"/>
                    <a:pt x="17" y="18"/>
                    <a:pt x="18" y="18"/>
                  </a:cubicBezTo>
                  <a:cubicBezTo>
                    <a:pt x="18" y="18"/>
                    <a:pt x="18" y="18"/>
                    <a:pt x="18" y="18"/>
                  </a:cubicBezTo>
                  <a:cubicBezTo>
                    <a:pt x="17" y="17"/>
                    <a:pt x="17" y="16"/>
                    <a:pt x="17" y="16"/>
                  </a:cubicBezTo>
                  <a:cubicBezTo>
                    <a:pt x="17" y="15"/>
                    <a:pt x="16" y="14"/>
                    <a:pt x="16" y="12"/>
                  </a:cubicBezTo>
                  <a:cubicBezTo>
                    <a:pt x="16" y="9"/>
                    <a:pt x="18" y="8"/>
                    <a:pt x="18" y="7"/>
                  </a:cubicBezTo>
                  <a:cubicBezTo>
                    <a:pt x="18" y="5"/>
                    <a:pt x="21" y="3"/>
                    <a:pt x="22" y="2"/>
                  </a:cubicBezTo>
                  <a:cubicBezTo>
                    <a:pt x="23" y="1"/>
                    <a:pt x="27" y="1"/>
                    <a:pt x="27" y="1"/>
                  </a:cubicBezTo>
                  <a:cubicBezTo>
                    <a:pt x="28" y="0"/>
                    <a:pt x="28" y="0"/>
                    <a:pt x="30" y="0"/>
                  </a:cubicBezTo>
                  <a:lnTo>
                    <a:pt x="31" y="0"/>
                  </a:lnTo>
                  <a:close/>
                  <a:moveTo>
                    <a:pt x="6" y="58"/>
                  </a:moveTo>
                  <a:cubicBezTo>
                    <a:pt x="6" y="58"/>
                    <a:pt x="6" y="58"/>
                    <a:pt x="6" y="58"/>
                  </a:cubicBezTo>
                  <a:cubicBezTo>
                    <a:pt x="0" y="58"/>
                    <a:pt x="0" y="58"/>
                    <a:pt x="0" y="58"/>
                  </a:cubicBezTo>
                  <a:cubicBezTo>
                    <a:pt x="0" y="58"/>
                    <a:pt x="0" y="58"/>
                    <a:pt x="0" y="58"/>
                  </a:cubicBezTo>
                  <a:lnTo>
                    <a:pt x="6" y="58"/>
                  </a:lnTo>
                  <a:close/>
                </a:path>
              </a:pathLst>
            </a:custGeom>
            <a:solidFill>
              <a:schemeClr val="tx1"/>
            </a:solidFill>
            <a:ln w="9525">
              <a:noFill/>
              <a:round/>
              <a:headEnd/>
              <a:tailEnd/>
            </a:ln>
          </p:spPr>
          <p:txBody>
            <a:bodyPr lIns="71332" tIns="35666" rIns="71332" bIns="35666"/>
            <a:lstStyle/>
            <a:p>
              <a:pPr defTabSz="914361" eaLnBrk="1" hangingPunct="1">
                <a:defRPr/>
              </a:pPr>
              <a:endParaRPr lang="en-US" sz="1900">
                <a:solidFill>
                  <a:srgbClr val="5F5F5F"/>
                </a:solidFill>
                <a:latin typeface="Arial" pitchFamily="34" charset="0"/>
                <a:ea typeface="+mn-ea"/>
                <a:cs typeface="Arial" pitchFamily="34" charset="0"/>
              </a:endParaRPr>
            </a:p>
          </p:txBody>
        </p:sp>
        <p:sp>
          <p:nvSpPr>
            <p:cNvPr id="24" name="Rectangle 23"/>
            <p:cNvSpPr/>
            <p:nvPr/>
          </p:nvSpPr>
          <p:spPr bwMode="gray">
            <a:xfrm>
              <a:off x="1415512" y="1808479"/>
              <a:ext cx="1205768" cy="232775"/>
            </a:xfrm>
            <a:prstGeom prst="rect">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sp>
        <p:nvSpPr>
          <p:cNvPr id="32" name="Rectangle 31"/>
          <p:cNvSpPr/>
          <p:nvPr/>
        </p:nvSpPr>
        <p:spPr>
          <a:xfrm>
            <a:off x="229435" y="228600"/>
            <a:ext cx="11181768"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2800" dirty="0">
                <a:solidFill>
                  <a:schemeClr val="tx1"/>
                </a:solidFill>
              </a:rPr>
              <a:t>Example Language support</a:t>
            </a:r>
          </a:p>
        </p:txBody>
      </p:sp>
      <p:grpSp>
        <p:nvGrpSpPr>
          <p:cNvPr id="13" name="Group 12"/>
          <p:cNvGrpSpPr/>
          <p:nvPr/>
        </p:nvGrpSpPr>
        <p:grpSpPr>
          <a:xfrm>
            <a:off x="2231524" y="3038154"/>
            <a:ext cx="838474" cy="750427"/>
            <a:chOff x="1387053" y="904239"/>
            <a:chExt cx="1236777" cy="1131793"/>
          </a:xfrm>
        </p:grpSpPr>
        <p:sp>
          <p:nvSpPr>
            <p:cNvPr id="14" name="Freeform 5"/>
            <p:cNvSpPr>
              <a:spLocks noEditPoints="1"/>
            </p:cNvSpPr>
            <p:nvPr/>
          </p:nvSpPr>
          <p:spPr bwMode="auto">
            <a:xfrm>
              <a:off x="1387053" y="904239"/>
              <a:ext cx="1236777" cy="1131793"/>
            </a:xfrm>
            <a:custGeom>
              <a:avLst/>
              <a:gdLst/>
              <a:ahLst/>
              <a:cxnLst>
                <a:cxn ang="0">
                  <a:pos x="52" y="25"/>
                </a:cxn>
                <a:cxn ang="0">
                  <a:pos x="51" y="31"/>
                </a:cxn>
                <a:cxn ang="0">
                  <a:pos x="51" y="32"/>
                </a:cxn>
                <a:cxn ang="0">
                  <a:pos x="54" y="27"/>
                </a:cxn>
                <a:cxn ang="0">
                  <a:pos x="53" y="25"/>
                </a:cxn>
                <a:cxn ang="0">
                  <a:pos x="23" y="24"/>
                </a:cxn>
                <a:cxn ang="0">
                  <a:pos x="22" y="25"/>
                </a:cxn>
                <a:cxn ang="0">
                  <a:pos x="23" y="32"/>
                </a:cxn>
                <a:cxn ang="0">
                  <a:pos x="26" y="34"/>
                </a:cxn>
                <a:cxn ang="0">
                  <a:pos x="26" y="31"/>
                </a:cxn>
                <a:cxn ang="0">
                  <a:pos x="25" y="25"/>
                </a:cxn>
                <a:cxn ang="0">
                  <a:pos x="31" y="12"/>
                </a:cxn>
                <a:cxn ang="0">
                  <a:pos x="27" y="20"/>
                </a:cxn>
                <a:cxn ang="0">
                  <a:pos x="26" y="28"/>
                </a:cxn>
                <a:cxn ang="0">
                  <a:pos x="26" y="31"/>
                </a:cxn>
                <a:cxn ang="0">
                  <a:pos x="30" y="44"/>
                </a:cxn>
                <a:cxn ang="0">
                  <a:pos x="39" y="50"/>
                </a:cxn>
                <a:cxn ang="0">
                  <a:pos x="49" y="40"/>
                </a:cxn>
                <a:cxn ang="0">
                  <a:pos x="51" y="31"/>
                </a:cxn>
                <a:cxn ang="0">
                  <a:pos x="51" y="28"/>
                </a:cxn>
                <a:cxn ang="0">
                  <a:pos x="50" y="19"/>
                </a:cxn>
                <a:cxn ang="0">
                  <a:pos x="47" y="12"/>
                </a:cxn>
                <a:cxn ang="0">
                  <a:pos x="41" y="15"/>
                </a:cxn>
                <a:cxn ang="0">
                  <a:pos x="37" y="15"/>
                </a:cxn>
                <a:cxn ang="0">
                  <a:pos x="28" y="41"/>
                </a:cxn>
                <a:cxn ang="0">
                  <a:pos x="38" y="55"/>
                </a:cxn>
                <a:cxn ang="0">
                  <a:pos x="48" y="43"/>
                </a:cxn>
                <a:cxn ang="0">
                  <a:pos x="39" y="50"/>
                </a:cxn>
                <a:cxn ang="0">
                  <a:pos x="30" y="44"/>
                </a:cxn>
                <a:cxn ang="0">
                  <a:pos x="39" y="0"/>
                </a:cxn>
                <a:cxn ang="0">
                  <a:pos x="48" y="5"/>
                </a:cxn>
                <a:cxn ang="0">
                  <a:pos x="51" y="6"/>
                </a:cxn>
                <a:cxn ang="0">
                  <a:pos x="53" y="10"/>
                </a:cxn>
                <a:cxn ang="0">
                  <a:pos x="54" y="19"/>
                </a:cxn>
                <a:cxn ang="0">
                  <a:pos x="52" y="24"/>
                </a:cxn>
                <a:cxn ang="0">
                  <a:pos x="53" y="25"/>
                </a:cxn>
                <a:cxn ang="0">
                  <a:pos x="54" y="27"/>
                </a:cxn>
                <a:cxn ang="0">
                  <a:pos x="50" y="40"/>
                </a:cxn>
                <a:cxn ang="0">
                  <a:pos x="49" y="42"/>
                </a:cxn>
                <a:cxn ang="0">
                  <a:pos x="49" y="44"/>
                </a:cxn>
                <a:cxn ang="0">
                  <a:pos x="72" y="57"/>
                </a:cxn>
                <a:cxn ang="0">
                  <a:pos x="76" y="64"/>
                </a:cxn>
                <a:cxn ang="0">
                  <a:pos x="72" y="75"/>
                </a:cxn>
                <a:cxn ang="0">
                  <a:pos x="40" y="63"/>
                </a:cxn>
                <a:cxn ang="0">
                  <a:pos x="38" y="57"/>
                </a:cxn>
                <a:cxn ang="0">
                  <a:pos x="36" y="63"/>
                </a:cxn>
                <a:cxn ang="0">
                  <a:pos x="0" y="75"/>
                </a:cxn>
                <a:cxn ang="0">
                  <a:pos x="23" y="51"/>
                </a:cxn>
                <a:cxn ang="0">
                  <a:pos x="27" y="44"/>
                </a:cxn>
                <a:cxn ang="0">
                  <a:pos x="27" y="39"/>
                </a:cxn>
                <a:cxn ang="0">
                  <a:pos x="21" y="25"/>
                </a:cxn>
                <a:cxn ang="0">
                  <a:pos x="23" y="24"/>
                </a:cxn>
                <a:cxn ang="0">
                  <a:pos x="23" y="10"/>
                </a:cxn>
                <a:cxn ang="0">
                  <a:pos x="22" y="11"/>
                </a:cxn>
                <a:cxn ang="0">
                  <a:pos x="34" y="1"/>
                </a:cxn>
                <a:cxn ang="0">
                  <a:pos x="35" y="1"/>
                </a:cxn>
              </a:cxnLst>
              <a:rect l="0" t="0" r="r" b="b"/>
              <a:pathLst>
                <a:path w="76" h="75">
                  <a:moveTo>
                    <a:pt x="52" y="25"/>
                  </a:moveTo>
                  <a:cubicBezTo>
                    <a:pt x="52" y="25"/>
                    <a:pt x="52" y="25"/>
                    <a:pt x="52" y="25"/>
                  </a:cubicBezTo>
                  <a:cubicBezTo>
                    <a:pt x="52" y="26"/>
                    <a:pt x="52" y="29"/>
                    <a:pt x="52" y="30"/>
                  </a:cubicBezTo>
                  <a:cubicBezTo>
                    <a:pt x="52" y="30"/>
                    <a:pt x="51" y="30"/>
                    <a:pt x="51" y="31"/>
                  </a:cubicBezTo>
                  <a:cubicBezTo>
                    <a:pt x="51" y="31"/>
                    <a:pt x="51" y="31"/>
                    <a:pt x="51" y="31"/>
                  </a:cubicBezTo>
                  <a:cubicBezTo>
                    <a:pt x="51" y="31"/>
                    <a:pt x="51" y="31"/>
                    <a:pt x="51" y="32"/>
                  </a:cubicBezTo>
                  <a:cubicBezTo>
                    <a:pt x="51" y="32"/>
                    <a:pt x="51" y="33"/>
                    <a:pt x="51" y="34"/>
                  </a:cubicBezTo>
                  <a:cubicBezTo>
                    <a:pt x="53" y="34"/>
                    <a:pt x="53" y="29"/>
                    <a:pt x="54" y="27"/>
                  </a:cubicBezTo>
                  <a:cubicBezTo>
                    <a:pt x="54" y="26"/>
                    <a:pt x="54" y="26"/>
                    <a:pt x="54" y="26"/>
                  </a:cubicBezTo>
                  <a:cubicBezTo>
                    <a:pt x="54" y="25"/>
                    <a:pt x="53" y="25"/>
                    <a:pt x="53" y="25"/>
                  </a:cubicBezTo>
                  <a:cubicBezTo>
                    <a:pt x="53" y="25"/>
                    <a:pt x="53" y="25"/>
                    <a:pt x="52" y="25"/>
                  </a:cubicBezTo>
                  <a:close/>
                  <a:moveTo>
                    <a:pt x="23" y="24"/>
                  </a:moveTo>
                  <a:cubicBezTo>
                    <a:pt x="23" y="24"/>
                    <a:pt x="22" y="24"/>
                    <a:pt x="22" y="24"/>
                  </a:cubicBezTo>
                  <a:cubicBezTo>
                    <a:pt x="22" y="25"/>
                    <a:pt x="22" y="25"/>
                    <a:pt x="22" y="25"/>
                  </a:cubicBezTo>
                  <a:cubicBezTo>
                    <a:pt x="22" y="25"/>
                    <a:pt x="22" y="26"/>
                    <a:pt x="22" y="26"/>
                  </a:cubicBezTo>
                  <a:cubicBezTo>
                    <a:pt x="22" y="28"/>
                    <a:pt x="22" y="30"/>
                    <a:pt x="23" y="32"/>
                  </a:cubicBezTo>
                  <a:cubicBezTo>
                    <a:pt x="24" y="32"/>
                    <a:pt x="24" y="33"/>
                    <a:pt x="25" y="34"/>
                  </a:cubicBezTo>
                  <a:cubicBezTo>
                    <a:pt x="26" y="34"/>
                    <a:pt x="26" y="34"/>
                    <a:pt x="26" y="34"/>
                  </a:cubicBezTo>
                  <a:cubicBezTo>
                    <a:pt x="26" y="33"/>
                    <a:pt x="26" y="32"/>
                    <a:pt x="26" y="31"/>
                  </a:cubicBezTo>
                  <a:cubicBezTo>
                    <a:pt x="26" y="31"/>
                    <a:pt x="26" y="31"/>
                    <a:pt x="26" y="31"/>
                  </a:cubicBezTo>
                  <a:cubicBezTo>
                    <a:pt x="26" y="31"/>
                    <a:pt x="25" y="30"/>
                    <a:pt x="25" y="30"/>
                  </a:cubicBezTo>
                  <a:cubicBezTo>
                    <a:pt x="25" y="29"/>
                    <a:pt x="25" y="26"/>
                    <a:pt x="25" y="25"/>
                  </a:cubicBezTo>
                  <a:cubicBezTo>
                    <a:pt x="25" y="25"/>
                    <a:pt x="24" y="24"/>
                    <a:pt x="23" y="24"/>
                  </a:cubicBezTo>
                  <a:close/>
                  <a:moveTo>
                    <a:pt x="31" y="12"/>
                  </a:moveTo>
                  <a:cubicBezTo>
                    <a:pt x="30" y="12"/>
                    <a:pt x="28" y="15"/>
                    <a:pt x="28" y="16"/>
                  </a:cubicBezTo>
                  <a:cubicBezTo>
                    <a:pt x="28" y="17"/>
                    <a:pt x="27" y="19"/>
                    <a:pt x="27" y="20"/>
                  </a:cubicBezTo>
                  <a:cubicBezTo>
                    <a:pt x="28" y="21"/>
                    <a:pt x="28" y="22"/>
                    <a:pt x="27" y="23"/>
                  </a:cubicBezTo>
                  <a:cubicBezTo>
                    <a:pt x="27" y="24"/>
                    <a:pt x="26" y="27"/>
                    <a:pt x="26" y="28"/>
                  </a:cubicBezTo>
                  <a:cubicBezTo>
                    <a:pt x="26" y="29"/>
                    <a:pt x="26" y="30"/>
                    <a:pt x="26" y="31"/>
                  </a:cubicBezTo>
                  <a:cubicBezTo>
                    <a:pt x="26" y="31"/>
                    <a:pt x="26" y="31"/>
                    <a:pt x="26" y="31"/>
                  </a:cubicBezTo>
                  <a:cubicBezTo>
                    <a:pt x="26" y="32"/>
                    <a:pt x="27" y="38"/>
                    <a:pt x="27" y="39"/>
                  </a:cubicBezTo>
                  <a:cubicBezTo>
                    <a:pt x="27" y="40"/>
                    <a:pt x="28" y="42"/>
                    <a:pt x="30" y="44"/>
                  </a:cubicBezTo>
                  <a:cubicBezTo>
                    <a:pt x="31" y="44"/>
                    <a:pt x="31" y="45"/>
                    <a:pt x="32" y="45"/>
                  </a:cubicBezTo>
                  <a:cubicBezTo>
                    <a:pt x="34" y="47"/>
                    <a:pt x="37" y="50"/>
                    <a:pt x="39" y="50"/>
                  </a:cubicBezTo>
                  <a:cubicBezTo>
                    <a:pt x="39" y="50"/>
                    <a:pt x="39" y="50"/>
                    <a:pt x="39" y="50"/>
                  </a:cubicBezTo>
                  <a:cubicBezTo>
                    <a:pt x="41" y="50"/>
                    <a:pt x="49" y="44"/>
                    <a:pt x="49" y="40"/>
                  </a:cubicBezTo>
                  <a:cubicBezTo>
                    <a:pt x="50" y="37"/>
                    <a:pt x="50" y="33"/>
                    <a:pt x="51" y="32"/>
                  </a:cubicBezTo>
                  <a:cubicBezTo>
                    <a:pt x="51" y="31"/>
                    <a:pt x="51" y="31"/>
                    <a:pt x="51" y="31"/>
                  </a:cubicBezTo>
                  <a:cubicBezTo>
                    <a:pt x="51" y="31"/>
                    <a:pt x="51" y="31"/>
                    <a:pt x="51" y="31"/>
                  </a:cubicBezTo>
                  <a:cubicBezTo>
                    <a:pt x="51" y="30"/>
                    <a:pt x="51" y="29"/>
                    <a:pt x="51" y="28"/>
                  </a:cubicBezTo>
                  <a:cubicBezTo>
                    <a:pt x="51" y="27"/>
                    <a:pt x="50" y="22"/>
                    <a:pt x="50" y="22"/>
                  </a:cubicBezTo>
                  <a:cubicBezTo>
                    <a:pt x="50" y="22"/>
                    <a:pt x="50" y="19"/>
                    <a:pt x="50" y="19"/>
                  </a:cubicBezTo>
                  <a:cubicBezTo>
                    <a:pt x="50" y="18"/>
                    <a:pt x="50" y="16"/>
                    <a:pt x="49" y="15"/>
                  </a:cubicBezTo>
                  <a:cubicBezTo>
                    <a:pt x="49" y="13"/>
                    <a:pt x="48" y="12"/>
                    <a:pt x="47" y="12"/>
                  </a:cubicBezTo>
                  <a:cubicBezTo>
                    <a:pt x="46" y="12"/>
                    <a:pt x="46" y="12"/>
                    <a:pt x="46" y="12"/>
                  </a:cubicBezTo>
                  <a:cubicBezTo>
                    <a:pt x="44" y="15"/>
                    <a:pt x="42" y="15"/>
                    <a:pt x="41" y="15"/>
                  </a:cubicBezTo>
                  <a:cubicBezTo>
                    <a:pt x="39" y="15"/>
                    <a:pt x="38" y="14"/>
                    <a:pt x="38" y="14"/>
                  </a:cubicBezTo>
                  <a:cubicBezTo>
                    <a:pt x="38" y="14"/>
                    <a:pt x="38" y="15"/>
                    <a:pt x="37" y="15"/>
                  </a:cubicBezTo>
                  <a:cubicBezTo>
                    <a:pt x="35" y="15"/>
                    <a:pt x="32" y="13"/>
                    <a:pt x="31" y="12"/>
                  </a:cubicBezTo>
                  <a:close/>
                  <a:moveTo>
                    <a:pt x="28" y="41"/>
                  </a:moveTo>
                  <a:cubicBezTo>
                    <a:pt x="28" y="45"/>
                    <a:pt x="28" y="45"/>
                    <a:pt x="28" y="45"/>
                  </a:cubicBezTo>
                  <a:cubicBezTo>
                    <a:pt x="29" y="48"/>
                    <a:pt x="36" y="55"/>
                    <a:pt x="38" y="55"/>
                  </a:cubicBezTo>
                  <a:cubicBezTo>
                    <a:pt x="38" y="55"/>
                    <a:pt x="46" y="51"/>
                    <a:pt x="48" y="46"/>
                  </a:cubicBezTo>
                  <a:cubicBezTo>
                    <a:pt x="48" y="43"/>
                    <a:pt x="48" y="43"/>
                    <a:pt x="48" y="43"/>
                  </a:cubicBezTo>
                  <a:cubicBezTo>
                    <a:pt x="46" y="47"/>
                    <a:pt x="41" y="50"/>
                    <a:pt x="39" y="50"/>
                  </a:cubicBezTo>
                  <a:cubicBezTo>
                    <a:pt x="39" y="50"/>
                    <a:pt x="39" y="50"/>
                    <a:pt x="39" y="50"/>
                  </a:cubicBezTo>
                  <a:cubicBezTo>
                    <a:pt x="36" y="50"/>
                    <a:pt x="34" y="48"/>
                    <a:pt x="32" y="46"/>
                  </a:cubicBezTo>
                  <a:cubicBezTo>
                    <a:pt x="31" y="45"/>
                    <a:pt x="30" y="45"/>
                    <a:pt x="30" y="44"/>
                  </a:cubicBezTo>
                  <a:cubicBezTo>
                    <a:pt x="29" y="43"/>
                    <a:pt x="28" y="42"/>
                    <a:pt x="28" y="41"/>
                  </a:cubicBezTo>
                  <a:close/>
                  <a:moveTo>
                    <a:pt x="39" y="0"/>
                  </a:moveTo>
                  <a:cubicBezTo>
                    <a:pt x="46" y="0"/>
                    <a:pt x="48" y="4"/>
                    <a:pt x="48" y="4"/>
                  </a:cubicBezTo>
                  <a:cubicBezTo>
                    <a:pt x="48" y="4"/>
                    <a:pt x="48" y="4"/>
                    <a:pt x="48" y="5"/>
                  </a:cubicBezTo>
                  <a:cubicBezTo>
                    <a:pt x="49" y="5"/>
                    <a:pt x="51" y="5"/>
                    <a:pt x="52" y="7"/>
                  </a:cubicBezTo>
                  <a:cubicBezTo>
                    <a:pt x="52" y="7"/>
                    <a:pt x="51" y="6"/>
                    <a:pt x="51" y="6"/>
                  </a:cubicBezTo>
                  <a:cubicBezTo>
                    <a:pt x="51" y="6"/>
                    <a:pt x="51" y="6"/>
                    <a:pt x="51" y="6"/>
                  </a:cubicBezTo>
                  <a:cubicBezTo>
                    <a:pt x="52" y="7"/>
                    <a:pt x="53" y="9"/>
                    <a:pt x="53" y="10"/>
                  </a:cubicBezTo>
                  <a:cubicBezTo>
                    <a:pt x="53" y="11"/>
                    <a:pt x="53" y="14"/>
                    <a:pt x="54" y="15"/>
                  </a:cubicBezTo>
                  <a:cubicBezTo>
                    <a:pt x="54" y="16"/>
                    <a:pt x="54" y="18"/>
                    <a:pt x="54" y="19"/>
                  </a:cubicBezTo>
                  <a:cubicBezTo>
                    <a:pt x="53" y="19"/>
                    <a:pt x="52" y="23"/>
                    <a:pt x="52" y="24"/>
                  </a:cubicBezTo>
                  <a:cubicBezTo>
                    <a:pt x="52" y="24"/>
                    <a:pt x="52" y="24"/>
                    <a:pt x="52" y="24"/>
                  </a:cubicBezTo>
                  <a:cubicBezTo>
                    <a:pt x="52" y="24"/>
                    <a:pt x="52" y="24"/>
                    <a:pt x="52" y="24"/>
                  </a:cubicBezTo>
                  <a:cubicBezTo>
                    <a:pt x="53" y="24"/>
                    <a:pt x="53" y="24"/>
                    <a:pt x="53" y="25"/>
                  </a:cubicBezTo>
                  <a:cubicBezTo>
                    <a:pt x="54" y="25"/>
                    <a:pt x="54" y="26"/>
                    <a:pt x="54" y="26"/>
                  </a:cubicBezTo>
                  <a:cubicBezTo>
                    <a:pt x="54" y="27"/>
                    <a:pt x="54" y="27"/>
                    <a:pt x="54" y="27"/>
                  </a:cubicBezTo>
                  <a:cubicBezTo>
                    <a:pt x="54" y="29"/>
                    <a:pt x="53" y="34"/>
                    <a:pt x="51" y="35"/>
                  </a:cubicBezTo>
                  <a:cubicBezTo>
                    <a:pt x="50" y="36"/>
                    <a:pt x="50" y="38"/>
                    <a:pt x="50" y="40"/>
                  </a:cubicBezTo>
                  <a:cubicBezTo>
                    <a:pt x="50" y="41"/>
                    <a:pt x="49" y="41"/>
                    <a:pt x="49" y="42"/>
                  </a:cubicBezTo>
                  <a:cubicBezTo>
                    <a:pt x="49" y="42"/>
                    <a:pt x="49" y="42"/>
                    <a:pt x="49" y="42"/>
                  </a:cubicBezTo>
                  <a:cubicBezTo>
                    <a:pt x="49" y="44"/>
                    <a:pt x="49" y="44"/>
                    <a:pt x="49" y="44"/>
                  </a:cubicBezTo>
                  <a:cubicBezTo>
                    <a:pt x="49" y="44"/>
                    <a:pt x="49" y="44"/>
                    <a:pt x="49" y="44"/>
                  </a:cubicBezTo>
                  <a:cubicBezTo>
                    <a:pt x="53" y="50"/>
                    <a:pt x="53" y="50"/>
                    <a:pt x="53" y="50"/>
                  </a:cubicBezTo>
                  <a:cubicBezTo>
                    <a:pt x="53" y="50"/>
                    <a:pt x="70" y="56"/>
                    <a:pt x="72" y="57"/>
                  </a:cubicBezTo>
                  <a:cubicBezTo>
                    <a:pt x="72" y="57"/>
                    <a:pt x="72" y="57"/>
                    <a:pt x="72" y="57"/>
                  </a:cubicBezTo>
                  <a:cubicBezTo>
                    <a:pt x="73" y="57"/>
                    <a:pt x="75" y="57"/>
                    <a:pt x="76" y="64"/>
                  </a:cubicBezTo>
                  <a:cubicBezTo>
                    <a:pt x="75" y="65"/>
                    <a:pt x="74" y="67"/>
                    <a:pt x="73" y="69"/>
                  </a:cubicBezTo>
                  <a:cubicBezTo>
                    <a:pt x="73" y="71"/>
                    <a:pt x="72" y="73"/>
                    <a:pt x="72" y="75"/>
                  </a:cubicBezTo>
                  <a:cubicBezTo>
                    <a:pt x="41" y="75"/>
                    <a:pt x="41" y="75"/>
                    <a:pt x="41" y="75"/>
                  </a:cubicBezTo>
                  <a:cubicBezTo>
                    <a:pt x="40" y="63"/>
                    <a:pt x="40" y="63"/>
                    <a:pt x="40" y="63"/>
                  </a:cubicBezTo>
                  <a:cubicBezTo>
                    <a:pt x="42" y="61"/>
                    <a:pt x="42" y="61"/>
                    <a:pt x="42" y="61"/>
                  </a:cubicBezTo>
                  <a:cubicBezTo>
                    <a:pt x="38" y="57"/>
                    <a:pt x="38" y="57"/>
                    <a:pt x="38" y="57"/>
                  </a:cubicBezTo>
                  <a:cubicBezTo>
                    <a:pt x="34" y="61"/>
                    <a:pt x="34" y="61"/>
                    <a:pt x="34" y="61"/>
                  </a:cubicBezTo>
                  <a:cubicBezTo>
                    <a:pt x="36" y="63"/>
                    <a:pt x="36" y="63"/>
                    <a:pt x="36" y="63"/>
                  </a:cubicBezTo>
                  <a:cubicBezTo>
                    <a:pt x="36" y="75"/>
                    <a:pt x="36" y="75"/>
                    <a:pt x="36" y="75"/>
                  </a:cubicBezTo>
                  <a:cubicBezTo>
                    <a:pt x="0" y="75"/>
                    <a:pt x="0" y="75"/>
                    <a:pt x="0" y="75"/>
                  </a:cubicBezTo>
                  <a:cubicBezTo>
                    <a:pt x="1" y="71"/>
                    <a:pt x="1" y="58"/>
                    <a:pt x="6" y="56"/>
                  </a:cubicBezTo>
                  <a:cubicBezTo>
                    <a:pt x="6" y="56"/>
                    <a:pt x="22" y="51"/>
                    <a:pt x="23" y="51"/>
                  </a:cubicBezTo>
                  <a:cubicBezTo>
                    <a:pt x="24" y="50"/>
                    <a:pt x="27" y="45"/>
                    <a:pt x="27" y="45"/>
                  </a:cubicBezTo>
                  <a:cubicBezTo>
                    <a:pt x="27" y="44"/>
                    <a:pt x="27" y="44"/>
                    <a:pt x="27" y="44"/>
                  </a:cubicBezTo>
                  <a:cubicBezTo>
                    <a:pt x="27" y="40"/>
                    <a:pt x="27" y="40"/>
                    <a:pt x="27" y="40"/>
                  </a:cubicBezTo>
                  <a:cubicBezTo>
                    <a:pt x="27" y="40"/>
                    <a:pt x="27" y="39"/>
                    <a:pt x="27" y="39"/>
                  </a:cubicBezTo>
                  <a:cubicBezTo>
                    <a:pt x="27" y="39"/>
                    <a:pt x="27" y="36"/>
                    <a:pt x="26" y="35"/>
                  </a:cubicBezTo>
                  <a:cubicBezTo>
                    <a:pt x="22" y="34"/>
                    <a:pt x="21" y="27"/>
                    <a:pt x="21" y="25"/>
                  </a:cubicBezTo>
                  <a:cubicBezTo>
                    <a:pt x="21" y="25"/>
                    <a:pt x="21" y="24"/>
                    <a:pt x="22" y="24"/>
                  </a:cubicBezTo>
                  <a:cubicBezTo>
                    <a:pt x="22" y="24"/>
                    <a:pt x="23" y="24"/>
                    <a:pt x="23" y="24"/>
                  </a:cubicBezTo>
                  <a:cubicBezTo>
                    <a:pt x="23" y="22"/>
                    <a:pt x="22" y="16"/>
                    <a:pt x="22" y="16"/>
                  </a:cubicBezTo>
                  <a:cubicBezTo>
                    <a:pt x="22" y="13"/>
                    <a:pt x="23" y="11"/>
                    <a:pt x="23" y="10"/>
                  </a:cubicBezTo>
                  <a:cubicBezTo>
                    <a:pt x="22" y="11"/>
                    <a:pt x="22" y="11"/>
                    <a:pt x="22" y="11"/>
                  </a:cubicBezTo>
                  <a:cubicBezTo>
                    <a:pt x="22" y="11"/>
                    <a:pt x="22" y="11"/>
                    <a:pt x="22" y="11"/>
                  </a:cubicBezTo>
                  <a:cubicBezTo>
                    <a:pt x="22" y="11"/>
                    <a:pt x="22" y="10"/>
                    <a:pt x="22" y="10"/>
                  </a:cubicBezTo>
                  <a:cubicBezTo>
                    <a:pt x="25" y="4"/>
                    <a:pt x="31" y="2"/>
                    <a:pt x="34" y="1"/>
                  </a:cubicBezTo>
                  <a:cubicBezTo>
                    <a:pt x="32" y="2"/>
                    <a:pt x="31" y="2"/>
                    <a:pt x="31" y="2"/>
                  </a:cubicBezTo>
                  <a:cubicBezTo>
                    <a:pt x="32" y="1"/>
                    <a:pt x="35" y="1"/>
                    <a:pt x="35" y="1"/>
                  </a:cubicBezTo>
                  <a:cubicBezTo>
                    <a:pt x="36" y="0"/>
                    <a:pt x="38" y="0"/>
                    <a:pt x="39" y="0"/>
                  </a:cubicBezTo>
                  <a:close/>
                </a:path>
              </a:pathLst>
            </a:custGeom>
            <a:solidFill>
              <a:schemeClr val="bg2">
                <a:lumMod val="50000"/>
              </a:schemeClr>
            </a:solidFill>
            <a:ln w="9525">
              <a:noFill/>
              <a:round/>
              <a:headEnd/>
              <a:tailEnd/>
            </a:ln>
          </p:spPr>
          <p:txBody>
            <a:bodyPr lIns="71332" tIns="35666" rIns="71332" bIns="35666"/>
            <a:lstStyle/>
            <a:p>
              <a:pPr defTabSz="914361" eaLnBrk="1" hangingPunct="1">
                <a:defRPr/>
              </a:pPr>
              <a:endParaRPr lang="en-US" sz="1900">
                <a:solidFill>
                  <a:srgbClr val="5F5F5F"/>
                </a:solidFill>
                <a:latin typeface="Arial" pitchFamily="34" charset="0"/>
                <a:ea typeface="+mn-ea"/>
                <a:cs typeface="Arial" pitchFamily="34" charset="0"/>
              </a:endParaRPr>
            </a:p>
          </p:txBody>
        </p:sp>
        <p:sp>
          <p:nvSpPr>
            <p:cNvPr id="15" name="Rounded Rectangle 14"/>
            <p:cNvSpPr/>
            <p:nvPr/>
          </p:nvSpPr>
          <p:spPr bwMode="gray">
            <a:xfrm>
              <a:off x="1863524" y="1754935"/>
              <a:ext cx="324091" cy="281097"/>
            </a:xfrm>
            <a:prstGeom prst="roundRect">
              <a:avLst/>
            </a:prstGeom>
            <a:solidFill>
              <a:schemeClr val="bg2">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sp>
        <p:nvSpPr>
          <p:cNvPr id="16" name="Freeform 35">
            <a:extLst>
              <a:ext uri="{FF2B5EF4-FFF2-40B4-BE49-F238E27FC236}">
                <a16:creationId xmlns:a16="http://schemas.microsoft.com/office/drawing/2014/main" id="{DE7C8152-E6E9-433A-9DAF-8C33E1BB1581}"/>
              </a:ext>
            </a:extLst>
          </p:cNvPr>
          <p:cNvSpPr>
            <a:spLocks noEditPoints="1"/>
          </p:cNvSpPr>
          <p:nvPr/>
        </p:nvSpPr>
        <p:spPr bwMode="auto">
          <a:xfrm>
            <a:off x="2295859" y="4082698"/>
            <a:ext cx="737096" cy="880610"/>
          </a:xfrm>
          <a:custGeom>
            <a:avLst/>
            <a:gdLst>
              <a:gd name="T0" fmla="*/ 2147483647 w 266"/>
              <a:gd name="T1" fmla="*/ 2147483647 h 297"/>
              <a:gd name="T2" fmla="*/ 2147483647 w 266"/>
              <a:gd name="T3" fmla="*/ 2147483647 h 297"/>
              <a:gd name="T4" fmla="*/ 2147483647 w 266"/>
              <a:gd name="T5" fmla="*/ 2147483647 h 297"/>
              <a:gd name="T6" fmla="*/ 2147483647 w 266"/>
              <a:gd name="T7" fmla="*/ 2147483647 h 297"/>
              <a:gd name="T8" fmla="*/ 2147483647 w 266"/>
              <a:gd name="T9" fmla="*/ 2147483647 h 297"/>
              <a:gd name="T10" fmla="*/ 2147483647 w 266"/>
              <a:gd name="T11" fmla="*/ 2147483647 h 297"/>
              <a:gd name="T12" fmla="*/ 2147483647 w 266"/>
              <a:gd name="T13" fmla="*/ 2147483647 h 297"/>
              <a:gd name="T14" fmla="*/ 2147483647 w 266"/>
              <a:gd name="T15" fmla="*/ 2147483647 h 297"/>
              <a:gd name="T16" fmla="*/ 2147483647 w 266"/>
              <a:gd name="T17" fmla="*/ 2147483647 h 297"/>
              <a:gd name="T18" fmla="*/ 0 w 266"/>
              <a:gd name="T19" fmla="*/ 2147483647 h 297"/>
              <a:gd name="T20" fmla="*/ 2147483647 w 266"/>
              <a:gd name="T21" fmla="*/ 2147483647 h 297"/>
              <a:gd name="T22" fmla="*/ 2147483647 w 266"/>
              <a:gd name="T23" fmla="*/ 2147483647 h 297"/>
              <a:gd name="T24" fmla="*/ 2147483647 w 266"/>
              <a:gd name="T25" fmla="*/ 2147483647 h 297"/>
              <a:gd name="T26" fmla="*/ 2147483647 w 266"/>
              <a:gd name="T27" fmla="*/ 2147483647 h 297"/>
              <a:gd name="T28" fmla="*/ 2147483647 w 266"/>
              <a:gd name="T29" fmla="*/ 2147483647 h 297"/>
              <a:gd name="T30" fmla="*/ 2147483647 w 266"/>
              <a:gd name="T31" fmla="*/ 2147483647 h 297"/>
              <a:gd name="T32" fmla="*/ 2147483647 w 266"/>
              <a:gd name="T33" fmla="*/ 2147483647 h 297"/>
              <a:gd name="T34" fmla="*/ 2147483647 w 266"/>
              <a:gd name="T35" fmla="*/ 2147483647 h 297"/>
              <a:gd name="T36" fmla="*/ 2147483647 w 266"/>
              <a:gd name="T37" fmla="*/ 2147483647 h 297"/>
              <a:gd name="T38" fmla="*/ 2147483647 w 266"/>
              <a:gd name="T39" fmla="*/ 2147483647 h 297"/>
              <a:gd name="T40" fmla="*/ 2147483647 w 266"/>
              <a:gd name="T41" fmla="*/ 2147483647 h 297"/>
              <a:gd name="T42" fmla="*/ 2147483647 w 266"/>
              <a:gd name="T43" fmla="*/ 2147483647 h 297"/>
              <a:gd name="T44" fmla="*/ 2147483647 w 266"/>
              <a:gd name="T45" fmla="*/ 2147483647 h 297"/>
              <a:gd name="T46" fmla="*/ 2147483647 w 266"/>
              <a:gd name="T47" fmla="*/ 2147483647 h 297"/>
              <a:gd name="T48" fmla="*/ 2147483647 w 266"/>
              <a:gd name="T49" fmla="*/ 2147483647 h 297"/>
              <a:gd name="T50" fmla="*/ 2147483647 w 266"/>
              <a:gd name="T51" fmla="*/ 2147483647 h 297"/>
              <a:gd name="T52" fmla="*/ 2147483647 w 266"/>
              <a:gd name="T53" fmla="*/ 2147483647 h 297"/>
              <a:gd name="T54" fmla="*/ 2147483647 w 266"/>
              <a:gd name="T55" fmla="*/ 2147483647 h 297"/>
              <a:gd name="T56" fmla="*/ 2147483647 w 266"/>
              <a:gd name="T57" fmla="*/ 2147483647 h 297"/>
              <a:gd name="T58" fmla="*/ 2147483647 w 266"/>
              <a:gd name="T59" fmla="*/ 2147483647 h 297"/>
              <a:gd name="T60" fmla="*/ 2147483647 w 266"/>
              <a:gd name="T61" fmla="*/ 2147483647 h 297"/>
              <a:gd name="T62" fmla="*/ 2147483647 w 266"/>
              <a:gd name="T63" fmla="*/ 2147483647 h 297"/>
              <a:gd name="T64" fmla="*/ 2147483647 w 266"/>
              <a:gd name="T65" fmla="*/ 2147483647 h 297"/>
              <a:gd name="T66" fmla="*/ 2147483647 w 266"/>
              <a:gd name="T67" fmla="*/ 2147483647 h 297"/>
              <a:gd name="T68" fmla="*/ 2147483647 w 266"/>
              <a:gd name="T69" fmla="*/ 2147483647 h 297"/>
              <a:gd name="T70" fmla="*/ 2147483647 w 266"/>
              <a:gd name="T71" fmla="*/ 2147483647 h 297"/>
              <a:gd name="T72" fmla="*/ 2147483647 w 266"/>
              <a:gd name="T73" fmla="*/ 2147483647 h 297"/>
              <a:gd name="T74" fmla="*/ 2147483647 w 266"/>
              <a:gd name="T75" fmla="*/ 2147483647 h 297"/>
              <a:gd name="T76" fmla="*/ 2147483647 w 266"/>
              <a:gd name="T77" fmla="*/ 2147483647 h 297"/>
              <a:gd name="T78" fmla="*/ 2147483647 w 266"/>
              <a:gd name="T79" fmla="*/ 2147483647 h 297"/>
              <a:gd name="T80" fmla="*/ 2147483647 w 266"/>
              <a:gd name="T81" fmla="*/ 2147483647 h 297"/>
              <a:gd name="T82" fmla="*/ 2147483647 w 266"/>
              <a:gd name="T83" fmla="*/ 2147483647 h 297"/>
              <a:gd name="T84" fmla="*/ 2147483647 w 266"/>
              <a:gd name="T85" fmla="*/ 2147483647 h 297"/>
              <a:gd name="T86" fmla="*/ 2147483647 w 266"/>
              <a:gd name="T87" fmla="*/ 2147483647 h 297"/>
              <a:gd name="T88" fmla="*/ 2147483647 w 266"/>
              <a:gd name="T89" fmla="*/ 2147483647 h 297"/>
              <a:gd name="T90" fmla="*/ 2147483647 w 266"/>
              <a:gd name="T91" fmla="*/ 2147483647 h 297"/>
              <a:gd name="T92" fmla="*/ 2147483647 w 266"/>
              <a:gd name="T93" fmla="*/ 2147483647 h 297"/>
              <a:gd name="T94" fmla="*/ 2147483647 w 266"/>
              <a:gd name="T95" fmla="*/ 2147483647 h 297"/>
              <a:gd name="T96" fmla="*/ 2147483647 w 266"/>
              <a:gd name="T97" fmla="*/ 2147483647 h 297"/>
              <a:gd name="T98" fmla="*/ 2147483647 w 266"/>
              <a:gd name="T99" fmla="*/ 2147483647 h 297"/>
              <a:gd name="T100" fmla="*/ 2147483647 w 266"/>
              <a:gd name="T101" fmla="*/ 2147483647 h 297"/>
              <a:gd name="T102" fmla="*/ 2147483647 w 266"/>
              <a:gd name="T103" fmla="*/ 2147483647 h 297"/>
              <a:gd name="T104" fmla="*/ 2147483647 w 266"/>
              <a:gd name="T105" fmla="*/ 2147483647 h 297"/>
              <a:gd name="T106" fmla="*/ 2147483647 w 266"/>
              <a:gd name="T107" fmla="*/ 2147483647 h 297"/>
              <a:gd name="T108" fmla="*/ 2147483647 w 266"/>
              <a:gd name="T109" fmla="*/ 2147483647 h 297"/>
              <a:gd name="T110" fmla="*/ 2147483647 w 266"/>
              <a:gd name="T111" fmla="*/ 2147483647 h 29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6"/>
              <a:gd name="T169" fmla="*/ 0 h 297"/>
              <a:gd name="T170" fmla="*/ 266 w 266"/>
              <a:gd name="T171" fmla="*/ 297 h 29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6" h="297">
                <a:moveTo>
                  <a:pt x="135" y="0"/>
                </a:moveTo>
                <a:lnTo>
                  <a:pt x="135" y="0"/>
                </a:lnTo>
                <a:cubicBezTo>
                  <a:pt x="148" y="0"/>
                  <a:pt x="158" y="7"/>
                  <a:pt x="160" y="13"/>
                </a:cubicBezTo>
                <a:cubicBezTo>
                  <a:pt x="162" y="12"/>
                  <a:pt x="163" y="12"/>
                  <a:pt x="165" y="12"/>
                </a:cubicBezTo>
                <a:cubicBezTo>
                  <a:pt x="185" y="12"/>
                  <a:pt x="219" y="38"/>
                  <a:pt x="222" y="78"/>
                </a:cubicBezTo>
                <a:cubicBezTo>
                  <a:pt x="229" y="84"/>
                  <a:pt x="242" y="95"/>
                  <a:pt x="233" y="105"/>
                </a:cubicBezTo>
                <a:lnTo>
                  <a:pt x="236" y="107"/>
                </a:lnTo>
                <a:cubicBezTo>
                  <a:pt x="240" y="105"/>
                  <a:pt x="246" y="101"/>
                  <a:pt x="242" y="93"/>
                </a:cubicBezTo>
                <a:cubicBezTo>
                  <a:pt x="242" y="93"/>
                  <a:pt x="249" y="104"/>
                  <a:pt x="246" y="110"/>
                </a:cubicBezTo>
                <a:cubicBezTo>
                  <a:pt x="257" y="115"/>
                  <a:pt x="266" y="130"/>
                  <a:pt x="252" y="137"/>
                </a:cubicBezTo>
                <a:cubicBezTo>
                  <a:pt x="261" y="131"/>
                  <a:pt x="259" y="118"/>
                  <a:pt x="244" y="113"/>
                </a:cubicBezTo>
                <a:cubicBezTo>
                  <a:pt x="254" y="118"/>
                  <a:pt x="255" y="124"/>
                  <a:pt x="248" y="130"/>
                </a:cubicBezTo>
                <a:cubicBezTo>
                  <a:pt x="248" y="130"/>
                  <a:pt x="249" y="136"/>
                  <a:pt x="248" y="138"/>
                </a:cubicBezTo>
                <a:cubicBezTo>
                  <a:pt x="252" y="140"/>
                  <a:pt x="254" y="143"/>
                  <a:pt x="255" y="146"/>
                </a:cubicBezTo>
                <a:cubicBezTo>
                  <a:pt x="255" y="146"/>
                  <a:pt x="262" y="163"/>
                  <a:pt x="245" y="171"/>
                </a:cubicBezTo>
                <a:cubicBezTo>
                  <a:pt x="243" y="174"/>
                  <a:pt x="241" y="177"/>
                  <a:pt x="239" y="179"/>
                </a:cubicBezTo>
                <a:cubicBezTo>
                  <a:pt x="240" y="180"/>
                  <a:pt x="242" y="181"/>
                  <a:pt x="245" y="181"/>
                </a:cubicBezTo>
                <a:cubicBezTo>
                  <a:pt x="247" y="181"/>
                  <a:pt x="249" y="180"/>
                  <a:pt x="251" y="178"/>
                </a:cubicBezTo>
                <a:cubicBezTo>
                  <a:pt x="251" y="178"/>
                  <a:pt x="248" y="182"/>
                  <a:pt x="242" y="182"/>
                </a:cubicBezTo>
                <a:cubicBezTo>
                  <a:pt x="240" y="182"/>
                  <a:pt x="238" y="182"/>
                  <a:pt x="236" y="181"/>
                </a:cubicBezTo>
                <a:cubicBezTo>
                  <a:pt x="238" y="187"/>
                  <a:pt x="238" y="193"/>
                  <a:pt x="230" y="195"/>
                </a:cubicBezTo>
                <a:cubicBezTo>
                  <a:pt x="230" y="197"/>
                  <a:pt x="231" y="202"/>
                  <a:pt x="225" y="204"/>
                </a:cubicBezTo>
                <a:cubicBezTo>
                  <a:pt x="225" y="206"/>
                  <a:pt x="223" y="209"/>
                  <a:pt x="220" y="211"/>
                </a:cubicBezTo>
                <a:cubicBezTo>
                  <a:pt x="221" y="212"/>
                  <a:pt x="223" y="212"/>
                  <a:pt x="225" y="212"/>
                </a:cubicBezTo>
                <a:cubicBezTo>
                  <a:pt x="228" y="212"/>
                  <a:pt x="231" y="211"/>
                  <a:pt x="233" y="208"/>
                </a:cubicBezTo>
                <a:cubicBezTo>
                  <a:pt x="233" y="207"/>
                  <a:pt x="234" y="207"/>
                  <a:pt x="234" y="207"/>
                </a:cubicBezTo>
                <a:cubicBezTo>
                  <a:pt x="234" y="207"/>
                  <a:pt x="235" y="210"/>
                  <a:pt x="233" y="212"/>
                </a:cubicBezTo>
                <a:cubicBezTo>
                  <a:pt x="232" y="213"/>
                  <a:pt x="227" y="218"/>
                  <a:pt x="222" y="218"/>
                </a:cubicBezTo>
                <a:cubicBezTo>
                  <a:pt x="220" y="218"/>
                  <a:pt x="218" y="217"/>
                  <a:pt x="216" y="215"/>
                </a:cubicBezTo>
                <a:cubicBezTo>
                  <a:pt x="216" y="215"/>
                  <a:pt x="210" y="217"/>
                  <a:pt x="207" y="217"/>
                </a:cubicBezTo>
                <a:cubicBezTo>
                  <a:pt x="207" y="217"/>
                  <a:pt x="206" y="217"/>
                  <a:pt x="206" y="217"/>
                </a:cubicBezTo>
                <a:cubicBezTo>
                  <a:pt x="206" y="217"/>
                  <a:pt x="205" y="219"/>
                  <a:pt x="203" y="221"/>
                </a:cubicBezTo>
                <a:cubicBezTo>
                  <a:pt x="204" y="221"/>
                  <a:pt x="206" y="222"/>
                  <a:pt x="207" y="222"/>
                </a:cubicBezTo>
                <a:cubicBezTo>
                  <a:pt x="208" y="222"/>
                  <a:pt x="208" y="222"/>
                  <a:pt x="208" y="222"/>
                </a:cubicBezTo>
                <a:lnTo>
                  <a:pt x="209" y="220"/>
                </a:lnTo>
                <a:lnTo>
                  <a:pt x="209" y="222"/>
                </a:lnTo>
                <a:lnTo>
                  <a:pt x="212" y="220"/>
                </a:lnTo>
                <a:cubicBezTo>
                  <a:pt x="212" y="220"/>
                  <a:pt x="210" y="221"/>
                  <a:pt x="208" y="222"/>
                </a:cubicBezTo>
                <a:cubicBezTo>
                  <a:pt x="207" y="225"/>
                  <a:pt x="204" y="227"/>
                  <a:pt x="201" y="227"/>
                </a:cubicBezTo>
                <a:cubicBezTo>
                  <a:pt x="200" y="227"/>
                  <a:pt x="199" y="227"/>
                  <a:pt x="198" y="226"/>
                </a:cubicBezTo>
                <a:lnTo>
                  <a:pt x="194" y="227"/>
                </a:lnTo>
                <a:cubicBezTo>
                  <a:pt x="197" y="231"/>
                  <a:pt x="203" y="237"/>
                  <a:pt x="214" y="238"/>
                </a:cubicBezTo>
                <a:cubicBezTo>
                  <a:pt x="226" y="240"/>
                  <a:pt x="241" y="238"/>
                  <a:pt x="250" y="241"/>
                </a:cubicBezTo>
                <a:cubicBezTo>
                  <a:pt x="253" y="242"/>
                  <a:pt x="258" y="243"/>
                  <a:pt x="262" y="246"/>
                </a:cubicBezTo>
                <a:cubicBezTo>
                  <a:pt x="256" y="251"/>
                  <a:pt x="250" y="263"/>
                  <a:pt x="253" y="296"/>
                </a:cubicBezTo>
                <a:lnTo>
                  <a:pt x="253" y="297"/>
                </a:lnTo>
                <a:lnTo>
                  <a:pt x="6" y="297"/>
                </a:lnTo>
                <a:cubicBezTo>
                  <a:pt x="5" y="281"/>
                  <a:pt x="3" y="265"/>
                  <a:pt x="0" y="249"/>
                </a:cubicBezTo>
                <a:cubicBezTo>
                  <a:pt x="6" y="245"/>
                  <a:pt x="13" y="242"/>
                  <a:pt x="17" y="241"/>
                </a:cubicBezTo>
                <a:cubicBezTo>
                  <a:pt x="23" y="239"/>
                  <a:pt x="29" y="239"/>
                  <a:pt x="35" y="239"/>
                </a:cubicBezTo>
                <a:cubicBezTo>
                  <a:pt x="36" y="239"/>
                  <a:pt x="37" y="239"/>
                  <a:pt x="39" y="239"/>
                </a:cubicBezTo>
                <a:cubicBezTo>
                  <a:pt x="40" y="239"/>
                  <a:pt x="41" y="239"/>
                  <a:pt x="42" y="239"/>
                </a:cubicBezTo>
                <a:cubicBezTo>
                  <a:pt x="46" y="239"/>
                  <a:pt x="49" y="239"/>
                  <a:pt x="52" y="238"/>
                </a:cubicBezTo>
                <a:cubicBezTo>
                  <a:pt x="61" y="237"/>
                  <a:pt x="67" y="233"/>
                  <a:pt x="70" y="230"/>
                </a:cubicBezTo>
                <a:lnTo>
                  <a:pt x="69" y="227"/>
                </a:lnTo>
                <a:cubicBezTo>
                  <a:pt x="68" y="228"/>
                  <a:pt x="65" y="229"/>
                  <a:pt x="63" y="229"/>
                </a:cubicBezTo>
                <a:cubicBezTo>
                  <a:pt x="59" y="229"/>
                  <a:pt x="54" y="226"/>
                  <a:pt x="52" y="218"/>
                </a:cubicBezTo>
                <a:cubicBezTo>
                  <a:pt x="50" y="215"/>
                  <a:pt x="49" y="212"/>
                  <a:pt x="49" y="211"/>
                </a:cubicBezTo>
                <a:cubicBezTo>
                  <a:pt x="48" y="212"/>
                  <a:pt x="46" y="212"/>
                  <a:pt x="45" y="212"/>
                </a:cubicBezTo>
                <a:cubicBezTo>
                  <a:pt x="37" y="212"/>
                  <a:pt x="28" y="201"/>
                  <a:pt x="29" y="195"/>
                </a:cubicBezTo>
                <a:cubicBezTo>
                  <a:pt x="31" y="203"/>
                  <a:pt x="38" y="208"/>
                  <a:pt x="43" y="209"/>
                </a:cubicBezTo>
                <a:cubicBezTo>
                  <a:pt x="39" y="207"/>
                  <a:pt x="37" y="204"/>
                  <a:pt x="35" y="202"/>
                </a:cubicBezTo>
                <a:lnTo>
                  <a:pt x="34" y="203"/>
                </a:lnTo>
                <a:lnTo>
                  <a:pt x="34" y="202"/>
                </a:lnTo>
                <a:cubicBezTo>
                  <a:pt x="33" y="200"/>
                  <a:pt x="32" y="198"/>
                  <a:pt x="32" y="198"/>
                </a:cubicBezTo>
                <a:lnTo>
                  <a:pt x="35" y="201"/>
                </a:lnTo>
                <a:cubicBezTo>
                  <a:pt x="35" y="200"/>
                  <a:pt x="35" y="199"/>
                  <a:pt x="36" y="198"/>
                </a:cubicBezTo>
                <a:cubicBezTo>
                  <a:pt x="36" y="196"/>
                  <a:pt x="36" y="194"/>
                  <a:pt x="37" y="193"/>
                </a:cubicBezTo>
                <a:cubicBezTo>
                  <a:pt x="33" y="192"/>
                  <a:pt x="28" y="190"/>
                  <a:pt x="28" y="190"/>
                </a:cubicBezTo>
                <a:lnTo>
                  <a:pt x="23" y="185"/>
                </a:lnTo>
                <a:cubicBezTo>
                  <a:pt x="24" y="186"/>
                  <a:pt x="27" y="186"/>
                  <a:pt x="28" y="186"/>
                </a:cubicBezTo>
                <a:cubicBezTo>
                  <a:pt x="30" y="186"/>
                  <a:pt x="31" y="186"/>
                  <a:pt x="31" y="186"/>
                </a:cubicBezTo>
                <a:lnTo>
                  <a:pt x="30" y="180"/>
                </a:lnTo>
                <a:lnTo>
                  <a:pt x="33" y="186"/>
                </a:lnTo>
                <a:lnTo>
                  <a:pt x="36" y="186"/>
                </a:lnTo>
                <a:cubicBezTo>
                  <a:pt x="34" y="185"/>
                  <a:pt x="33" y="181"/>
                  <a:pt x="33" y="181"/>
                </a:cubicBezTo>
                <a:cubicBezTo>
                  <a:pt x="36" y="183"/>
                  <a:pt x="38" y="185"/>
                  <a:pt x="40" y="186"/>
                </a:cubicBezTo>
                <a:cubicBezTo>
                  <a:pt x="41" y="183"/>
                  <a:pt x="43" y="178"/>
                  <a:pt x="43" y="178"/>
                </a:cubicBezTo>
                <a:cubicBezTo>
                  <a:pt x="42" y="179"/>
                  <a:pt x="40" y="179"/>
                  <a:pt x="39" y="179"/>
                </a:cubicBezTo>
                <a:cubicBezTo>
                  <a:pt x="30" y="179"/>
                  <a:pt x="23" y="172"/>
                  <a:pt x="21" y="163"/>
                </a:cubicBezTo>
                <a:cubicBezTo>
                  <a:pt x="25" y="172"/>
                  <a:pt x="28" y="174"/>
                  <a:pt x="31" y="174"/>
                </a:cubicBezTo>
                <a:cubicBezTo>
                  <a:pt x="33" y="174"/>
                  <a:pt x="35" y="173"/>
                  <a:pt x="36" y="172"/>
                </a:cubicBezTo>
                <a:cubicBezTo>
                  <a:pt x="23" y="164"/>
                  <a:pt x="24" y="153"/>
                  <a:pt x="28" y="146"/>
                </a:cubicBezTo>
                <a:cubicBezTo>
                  <a:pt x="25" y="141"/>
                  <a:pt x="22" y="127"/>
                  <a:pt x="35" y="126"/>
                </a:cubicBezTo>
                <a:cubicBezTo>
                  <a:pt x="24" y="114"/>
                  <a:pt x="33" y="106"/>
                  <a:pt x="33" y="106"/>
                </a:cubicBezTo>
                <a:cubicBezTo>
                  <a:pt x="32" y="95"/>
                  <a:pt x="38" y="90"/>
                  <a:pt x="45" y="90"/>
                </a:cubicBezTo>
                <a:cubicBezTo>
                  <a:pt x="49" y="90"/>
                  <a:pt x="53" y="93"/>
                  <a:pt x="55" y="98"/>
                </a:cubicBezTo>
                <a:cubicBezTo>
                  <a:pt x="53" y="93"/>
                  <a:pt x="49" y="91"/>
                  <a:pt x="45" y="91"/>
                </a:cubicBezTo>
                <a:cubicBezTo>
                  <a:pt x="41" y="91"/>
                  <a:pt x="37" y="94"/>
                  <a:pt x="36" y="98"/>
                </a:cubicBezTo>
                <a:cubicBezTo>
                  <a:pt x="35" y="107"/>
                  <a:pt x="39" y="111"/>
                  <a:pt x="43" y="113"/>
                </a:cubicBezTo>
                <a:cubicBezTo>
                  <a:pt x="43" y="110"/>
                  <a:pt x="44" y="104"/>
                  <a:pt x="48" y="102"/>
                </a:cubicBezTo>
                <a:cubicBezTo>
                  <a:pt x="47" y="100"/>
                  <a:pt x="46" y="97"/>
                  <a:pt x="47" y="94"/>
                </a:cubicBezTo>
                <a:cubicBezTo>
                  <a:pt x="47" y="97"/>
                  <a:pt x="47" y="100"/>
                  <a:pt x="48" y="101"/>
                </a:cubicBezTo>
                <a:lnTo>
                  <a:pt x="50" y="101"/>
                </a:lnTo>
                <a:lnTo>
                  <a:pt x="49" y="102"/>
                </a:lnTo>
                <a:cubicBezTo>
                  <a:pt x="49" y="103"/>
                  <a:pt x="51" y="104"/>
                  <a:pt x="52" y="104"/>
                </a:cubicBezTo>
                <a:cubicBezTo>
                  <a:pt x="55" y="104"/>
                  <a:pt x="59" y="100"/>
                  <a:pt x="59" y="92"/>
                </a:cubicBezTo>
                <a:lnTo>
                  <a:pt x="59" y="93"/>
                </a:lnTo>
                <a:cubicBezTo>
                  <a:pt x="63" y="54"/>
                  <a:pt x="75" y="41"/>
                  <a:pt x="87" y="25"/>
                </a:cubicBezTo>
                <a:cubicBezTo>
                  <a:pt x="104" y="6"/>
                  <a:pt x="122" y="0"/>
                  <a:pt x="135" y="0"/>
                </a:cubicBezTo>
                <a:close/>
                <a:moveTo>
                  <a:pt x="222" y="84"/>
                </a:moveTo>
                <a:lnTo>
                  <a:pt x="222" y="84"/>
                </a:lnTo>
                <a:cubicBezTo>
                  <a:pt x="223" y="87"/>
                  <a:pt x="224" y="91"/>
                  <a:pt x="226" y="96"/>
                </a:cubicBezTo>
                <a:cubicBezTo>
                  <a:pt x="227" y="92"/>
                  <a:pt x="227" y="88"/>
                  <a:pt x="222" y="84"/>
                </a:cubicBezTo>
                <a:close/>
                <a:moveTo>
                  <a:pt x="48" y="102"/>
                </a:moveTo>
                <a:lnTo>
                  <a:pt x="48" y="102"/>
                </a:lnTo>
                <a:cubicBezTo>
                  <a:pt x="46" y="105"/>
                  <a:pt x="45" y="109"/>
                  <a:pt x="47" y="113"/>
                </a:cubicBezTo>
                <a:lnTo>
                  <a:pt x="50" y="113"/>
                </a:lnTo>
                <a:cubicBezTo>
                  <a:pt x="52" y="112"/>
                  <a:pt x="54" y="110"/>
                  <a:pt x="55" y="109"/>
                </a:cubicBezTo>
                <a:cubicBezTo>
                  <a:pt x="53" y="108"/>
                  <a:pt x="50" y="106"/>
                  <a:pt x="48" y="102"/>
                </a:cubicBezTo>
                <a:close/>
                <a:moveTo>
                  <a:pt x="37" y="128"/>
                </a:moveTo>
                <a:lnTo>
                  <a:pt x="37" y="128"/>
                </a:lnTo>
                <a:cubicBezTo>
                  <a:pt x="31" y="129"/>
                  <a:pt x="25" y="134"/>
                  <a:pt x="28" y="145"/>
                </a:cubicBezTo>
                <a:cubicBezTo>
                  <a:pt x="29" y="144"/>
                  <a:pt x="30" y="142"/>
                  <a:pt x="31" y="141"/>
                </a:cubicBezTo>
                <a:cubicBezTo>
                  <a:pt x="33" y="136"/>
                  <a:pt x="36" y="133"/>
                  <a:pt x="36" y="133"/>
                </a:cubicBezTo>
                <a:cubicBezTo>
                  <a:pt x="35" y="131"/>
                  <a:pt x="36" y="129"/>
                  <a:pt x="37" y="128"/>
                </a:cubicBezTo>
                <a:close/>
                <a:moveTo>
                  <a:pt x="254" y="155"/>
                </a:moveTo>
                <a:lnTo>
                  <a:pt x="254" y="155"/>
                </a:lnTo>
                <a:cubicBezTo>
                  <a:pt x="253" y="158"/>
                  <a:pt x="252" y="160"/>
                  <a:pt x="249" y="162"/>
                </a:cubicBezTo>
                <a:cubicBezTo>
                  <a:pt x="249" y="163"/>
                  <a:pt x="248" y="166"/>
                  <a:pt x="246" y="168"/>
                </a:cubicBezTo>
                <a:cubicBezTo>
                  <a:pt x="251" y="166"/>
                  <a:pt x="254" y="162"/>
                  <a:pt x="254" y="155"/>
                </a:cubicBezTo>
                <a:close/>
                <a:moveTo>
                  <a:pt x="29" y="147"/>
                </a:moveTo>
                <a:lnTo>
                  <a:pt x="29" y="147"/>
                </a:lnTo>
                <a:cubicBezTo>
                  <a:pt x="23" y="159"/>
                  <a:pt x="32" y="167"/>
                  <a:pt x="37" y="171"/>
                </a:cubicBezTo>
                <a:lnTo>
                  <a:pt x="37" y="170"/>
                </a:lnTo>
                <a:cubicBezTo>
                  <a:pt x="29" y="163"/>
                  <a:pt x="28" y="154"/>
                  <a:pt x="29" y="147"/>
                </a:cubicBezTo>
                <a:close/>
                <a:moveTo>
                  <a:pt x="230" y="168"/>
                </a:moveTo>
                <a:lnTo>
                  <a:pt x="230" y="168"/>
                </a:lnTo>
                <a:cubicBezTo>
                  <a:pt x="230" y="169"/>
                  <a:pt x="231" y="170"/>
                  <a:pt x="232" y="172"/>
                </a:cubicBezTo>
                <a:cubicBezTo>
                  <a:pt x="234" y="172"/>
                  <a:pt x="236" y="172"/>
                  <a:pt x="238" y="171"/>
                </a:cubicBezTo>
                <a:lnTo>
                  <a:pt x="240" y="168"/>
                </a:lnTo>
                <a:cubicBezTo>
                  <a:pt x="236" y="168"/>
                  <a:pt x="238" y="168"/>
                  <a:pt x="235" y="168"/>
                </a:cubicBezTo>
                <a:cubicBezTo>
                  <a:pt x="233" y="168"/>
                  <a:pt x="231" y="168"/>
                  <a:pt x="230" y="168"/>
                </a:cubicBezTo>
                <a:close/>
                <a:moveTo>
                  <a:pt x="237" y="173"/>
                </a:moveTo>
                <a:lnTo>
                  <a:pt x="237" y="173"/>
                </a:lnTo>
                <a:cubicBezTo>
                  <a:pt x="236" y="173"/>
                  <a:pt x="235" y="173"/>
                  <a:pt x="233" y="174"/>
                </a:cubicBezTo>
                <a:lnTo>
                  <a:pt x="234" y="175"/>
                </a:lnTo>
                <a:lnTo>
                  <a:pt x="237" y="173"/>
                </a:lnTo>
                <a:close/>
                <a:moveTo>
                  <a:pt x="51" y="182"/>
                </a:moveTo>
                <a:lnTo>
                  <a:pt x="51" y="182"/>
                </a:lnTo>
                <a:cubicBezTo>
                  <a:pt x="49" y="183"/>
                  <a:pt x="46" y="185"/>
                  <a:pt x="44" y="187"/>
                </a:cubicBezTo>
                <a:cubicBezTo>
                  <a:pt x="44" y="187"/>
                  <a:pt x="45" y="187"/>
                  <a:pt x="45" y="187"/>
                </a:cubicBezTo>
                <a:cubicBezTo>
                  <a:pt x="49" y="187"/>
                  <a:pt x="50" y="184"/>
                  <a:pt x="51" y="182"/>
                </a:cubicBezTo>
                <a:close/>
                <a:moveTo>
                  <a:pt x="36" y="200"/>
                </a:moveTo>
                <a:lnTo>
                  <a:pt x="36" y="200"/>
                </a:lnTo>
                <a:lnTo>
                  <a:pt x="35" y="201"/>
                </a:lnTo>
                <a:lnTo>
                  <a:pt x="38" y="203"/>
                </a:lnTo>
                <a:lnTo>
                  <a:pt x="36" y="200"/>
                </a:lnTo>
                <a:close/>
                <a:moveTo>
                  <a:pt x="55" y="194"/>
                </a:moveTo>
                <a:lnTo>
                  <a:pt x="55" y="194"/>
                </a:lnTo>
                <a:cubicBezTo>
                  <a:pt x="52" y="194"/>
                  <a:pt x="48" y="195"/>
                  <a:pt x="43" y="196"/>
                </a:cubicBezTo>
                <a:cubicBezTo>
                  <a:pt x="41" y="196"/>
                  <a:pt x="39" y="197"/>
                  <a:pt x="38" y="198"/>
                </a:cubicBezTo>
                <a:cubicBezTo>
                  <a:pt x="38" y="201"/>
                  <a:pt x="39" y="203"/>
                  <a:pt x="40" y="205"/>
                </a:cubicBezTo>
                <a:cubicBezTo>
                  <a:pt x="42" y="205"/>
                  <a:pt x="43" y="205"/>
                  <a:pt x="44" y="205"/>
                </a:cubicBezTo>
                <a:cubicBezTo>
                  <a:pt x="51" y="205"/>
                  <a:pt x="57" y="196"/>
                  <a:pt x="57" y="196"/>
                </a:cubicBezTo>
                <a:lnTo>
                  <a:pt x="56" y="194"/>
                </a:lnTo>
                <a:cubicBezTo>
                  <a:pt x="55" y="194"/>
                  <a:pt x="55" y="194"/>
                  <a:pt x="55" y="194"/>
                </a:cubicBezTo>
                <a:close/>
                <a:moveTo>
                  <a:pt x="39" y="193"/>
                </a:moveTo>
                <a:lnTo>
                  <a:pt x="39" y="193"/>
                </a:lnTo>
                <a:lnTo>
                  <a:pt x="38" y="195"/>
                </a:lnTo>
                <a:cubicBezTo>
                  <a:pt x="41" y="194"/>
                  <a:pt x="40" y="194"/>
                  <a:pt x="42" y="194"/>
                </a:cubicBezTo>
                <a:cubicBezTo>
                  <a:pt x="42" y="194"/>
                  <a:pt x="42" y="194"/>
                  <a:pt x="41" y="194"/>
                </a:cubicBezTo>
                <a:lnTo>
                  <a:pt x="40" y="194"/>
                </a:lnTo>
                <a:lnTo>
                  <a:pt x="39" y="193"/>
                </a:lnTo>
                <a:close/>
                <a:moveTo>
                  <a:pt x="59" y="204"/>
                </a:moveTo>
                <a:lnTo>
                  <a:pt x="59" y="204"/>
                </a:lnTo>
                <a:lnTo>
                  <a:pt x="59" y="205"/>
                </a:lnTo>
                <a:lnTo>
                  <a:pt x="59" y="206"/>
                </a:lnTo>
                <a:lnTo>
                  <a:pt x="59" y="205"/>
                </a:lnTo>
                <a:lnTo>
                  <a:pt x="59" y="204"/>
                </a:lnTo>
                <a:close/>
                <a:moveTo>
                  <a:pt x="224" y="204"/>
                </a:moveTo>
                <a:lnTo>
                  <a:pt x="224" y="204"/>
                </a:lnTo>
                <a:lnTo>
                  <a:pt x="222" y="204"/>
                </a:lnTo>
                <a:cubicBezTo>
                  <a:pt x="220" y="205"/>
                  <a:pt x="218" y="206"/>
                  <a:pt x="218" y="208"/>
                </a:cubicBezTo>
                <a:lnTo>
                  <a:pt x="219" y="210"/>
                </a:lnTo>
                <a:cubicBezTo>
                  <a:pt x="220" y="209"/>
                  <a:pt x="222" y="207"/>
                  <a:pt x="224" y="204"/>
                </a:cubicBezTo>
                <a:close/>
                <a:moveTo>
                  <a:pt x="57" y="206"/>
                </a:moveTo>
                <a:lnTo>
                  <a:pt x="57" y="206"/>
                </a:lnTo>
                <a:cubicBezTo>
                  <a:pt x="54" y="209"/>
                  <a:pt x="56" y="208"/>
                  <a:pt x="52" y="210"/>
                </a:cubicBezTo>
                <a:cubicBezTo>
                  <a:pt x="54" y="213"/>
                  <a:pt x="56" y="216"/>
                  <a:pt x="58" y="217"/>
                </a:cubicBezTo>
                <a:cubicBezTo>
                  <a:pt x="57" y="215"/>
                  <a:pt x="57" y="213"/>
                  <a:pt x="58" y="209"/>
                </a:cubicBezTo>
                <a:lnTo>
                  <a:pt x="57" y="206"/>
                </a:lnTo>
                <a:close/>
                <a:moveTo>
                  <a:pt x="60" y="214"/>
                </a:moveTo>
                <a:lnTo>
                  <a:pt x="60" y="214"/>
                </a:lnTo>
                <a:cubicBezTo>
                  <a:pt x="60" y="216"/>
                  <a:pt x="61" y="218"/>
                  <a:pt x="62" y="219"/>
                </a:cubicBezTo>
                <a:cubicBezTo>
                  <a:pt x="65" y="220"/>
                  <a:pt x="68" y="220"/>
                  <a:pt x="70" y="220"/>
                </a:cubicBezTo>
                <a:lnTo>
                  <a:pt x="70" y="219"/>
                </a:lnTo>
                <a:lnTo>
                  <a:pt x="68" y="217"/>
                </a:lnTo>
                <a:cubicBezTo>
                  <a:pt x="66" y="217"/>
                  <a:pt x="63" y="217"/>
                  <a:pt x="60" y="214"/>
                </a:cubicBezTo>
                <a:close/>
                <a:moveTo>
                  <a:pt x="61" y="207"/>
                </a:moveTo>
                <a:lnTo>
                  <a:pt x="61" y="207"/>
                </a:lnTo>
                <a:cubicBezTo>
                  <a:pt x="61" y="208"/>
                  <a:pt x="61" y="209"/>
                  <a:pt x="60" y="210"/>
                </a:cubicBezTo>
                <a:cubicBezTo>
                  <a:pt x="62" y="213"/>
                  <a:pt x="64" y="215"/>
                  <a:pt x="67" y="215"/>
                </a:cubicBezTo>
                <a:cubicBezTo>
                  <a:pt x="65" y="212"/>
                  <a:pt x="65" y="207"/>
                  <a:pt x="65" y="207"/>
                </a:cubicBezTo>
                <a:cubicBezTo>
                  <a:pt x="64" y="207"/>
                  <a:pt x="64" y="207"/>
                  <a:pt x="63" y="207"/>
                </a:cubicBezTo>
                <a:cubicBezTo>
                  <a:pt x="63" y="207"/>
                  <a:pt x="62" y="207"/>
                  <a:pt x="61" y="207"/>
                </a:cubicBezTo>
                <a:close/>
                <a:moveTo>
                  <a:pt x="208" y="223"/>
                </a:moveTo>
                <a:lnTo>
                  <a:pt x="208" y="223"/>
                </a:lnTo>
                <a:cubicBezTo>
                  <a:pt x="207" y="223"/>
                  <a:pt x="206" y="224"/>
                  <a:pt x="204" y="224"/>
                </a:cubicBezTo>
                <a:cubicBezTo>
                  <a:pt x="203" y="223"/>
                  <a:pt x="204" y="224"/>
                  <a:pt x="202" y="223"/>
                </a:cubicBezTo>
                <a:lnTo>
                  <a:pt x="200" y="224"/>
                </a:lnTo>
                <a:cubicBezTo>
                  <a:pt x="202" y="225"/>
                  <a:pt x="203" y="225"/>
                  <a:pt x="205" y="224"/>
                </a:cubicBezTo>
                <a:lnTo>
                  <a:pt x="208" y="223"/>
                </a:lnTo>
                <a:close/>
                <a:moveTo>
                  <a:pt x="54" y="220"/>
                </a:moveTo>
                <a:lnTo>
                  <a:pt x="54" y="220"/>
                </a:lnTo>
                <a:cubicBezTo>
                  <a:pt x="55" y="223"/>
                  <a:pt x="58" y="227"/>
                  <a:pt x="63" y="227"/>
                </a:cubicBezTo>
                <a:cubicBezTo>
                  <a:pt x="64" y="227"/>
                  <a:pt x="66" y="226"/>
                  <a:pt x="67" y="226"/>
                </a:cubicBezTo>
                <a:cubicBezTo>
                  <a:pt x="65" y="225"/>
                  <a:pt x="64" y="225"/>
                  <a:pt x="62" y="224"/>
                </a:cubicBezTo>
                <a:cubicBezTo>
                  <a:pt x="58" y="223"/>
                  <a:pt x="56" y="222"/>
                  <a:pt x="54" y="220"/>
                </a:cubicBezTo>
                <a:close/>
                <a:moveTo>
                  <a:pt x="71" y="221"/>
                </a:moveTo>
                <a:lnTo>
                  <a:pt x="71" y="221"/>
                </a:lnTo>
                <a:cubicBezTo>
                  <a:pt x="68" y="221"/>
                  <a:pt x="69" y="221"/>
                  <a:pt x="67" y="221"/>
                </a:cubicBezTo>
                <a:cubicBezTo>
                  <a:pt x="66" y="221"/>
                  <a:pt x="67" y="221"/>
                  <a:pt x="65" y="221"/>
                </a:cubicBezTo>
                <a:cubicBezTo>
                  <a:pt x="67" y="222"/>
                  <a:pt x="69" y="222"/>
                  <a:pt x="71" y="221"/>
                </a:cubicBezTo>
                <a:close/>
                <a:moveTo>
                  <a:pt x="107" y="170"/>
                </a:moveTo>
                <a:lnTo>
                  <a:pt x="107" y="170"/>
                </a:lnTo>
                <a:lnTo>
                  <a:pt x="107" y="174"/>
                </a:lnTo>
                <a:cubicBezTo>
                  <a:pt x="113" y="179"/>
                  <a:pt x="110" y="180"/>
                  <a:pt x="112" y="185"/>
                </a:cubicBezTo>
                <a:cubicBezTo>
                  <a:pt x="114" y="190"/>
                  <a:pt x="111" y="190"/>
                  <a:pt x="116" y="198"/>
                </a:cubicBezTo>
                <a:cubicBezTo>
                  <a:pt x="118" y="200"/>
                  <a:pt x="118" y="203"/>
                  <a:pt x="118" y="205"/>
                </a:cubicBezTo>
                <a:cubicBezTo>
                  <a:pt x="118" y="210"/>
                  <a:pt x="116" y="217"/>
                  <a:pt x="110" y="220"/>
                </a:cubicBezTo>
                <a:cubicBezTo>
                  <a:pt x="116" y="223"/>
                  <a:pt x="126" y="227"/>
                  <a:pt x="139" y="227"/>
                </a:cubicBezTo>
                <a:cubicBezTo>
                  <a:pt x="148" y="227"/>
                  <a:pt x="159" y="225"/>
                  <a:pt x="170" y="220"/>
                </a:cubicBezTo>
                <a:cubicBezTo>
                  <a:pt x="169" y="218"/>
                  <a:pt x="169" y="217"/>
                  <a:pt x="169" y="216"/>
                </a:cubicBezTo>
                <a:cubicBezTo>
                  <a:pt x="169" y="216"/>
                  <a:pt x="160" y="214"/>
                  <a:pt x="161" y="206"/>
                </a:cubicBezTo>
                <a:cubicBezTo>
                  <a:pt x="161" y="199"/>
                  <a:pt x="162" y="196"/>
                  <a:pt x="166" y="196"/>
                </a:cubicBezTo>
                <a:cubicBezTo>
                  <a:pt x="166" y="196"/>
                  <a:pt x="168" y="193"/>
                  <a:pt x="170" y="192"/>
                </a:cubicBezTo>
                <a:cubicBezTo>
                  <a:pt x="170" y="192"/>
                  <a:pt x="168" y="180"/>
                  <a:pt x="168" y="173"/>
                </a:cubicBezTo>
                <a:cubicBezTo>
                  <a:pt x="158" y="180"/>
                  <a:pt x="148" y="181"/>
                  <a:pt x="148" y="181"/>
                </a:cubicBezTo>
                <a:lnTo>
                  <a:pt x="134" y="181"/>
                </a:lnTo>
                <a:cubicBezTo>
                  <a:pt x="123" y="181"/>
                  <a:pt x="114" y="176"/>
                  <a:pt x="107" y="170"/>
                </a:cubicBezTo>
                <a:close/>
                <a:moveTo>
                  <a:pt x="176" y="48"/>
                </a:moveTo>
                <a:lnTo>
                  <a:pt x="176" y="48"/>
                </a:lnTo>
                <a:cubicBezTo>
                  <a:pt x="176" y="48"/>
                  <a:pt x="176" y="48"/>
                  <a:pt x="176" y="48"/>
                </a:cubicBezTo>
                <a:cubicBezTo>
                  <a:pt x="174" y="48"/>
                  <a:pt x="151" y="71"/>
                  <a:pt x="135" y="82"/>
                </a:cubicBezTo>
                <a:cubicBezTo>
                  <a:pt x="109" y="100"/>
                  <a:pt x="87" y="111"/>
                  <a:pt x="87" y="111"/>
                </a:cubicBezTo>
                <a:lnTo>
                  <a:pt x="87" y="113"/>
                </a:lnTo>
                <a:cubicBezTo>
                  <a:pt x="88" y="117"/>
                  <a:pt x="95" y="148"/>
                  <a:pt x="96" y="155"/>
                </a:cubicBezTo>
                <a:lnTo>
                  <a:pt x="97" y="155"/>
                </a:lnTo>
                <a:cubicBezTo>
                  <a:pt x="100" y="161"/>
                  <a:pt x="114" y="180"/>
                  <a:pt x="134" y="180"/>
                </a:cubicBezTo>
                <a:lnTo>
                  <a:pt x="148" y="180"/>
                </a:lnTo>
                <a:cubicBezTo>
                  <a:pt x="148" y="180"/>
                  <a:pt x="158" y="179"/>
                  <a:pt x="168" y="171"/>
                </a:cubicBezTo>
                <a:cubicBezTo>
                  <a:pt x="176" y="165"/>
                  <a:pt x="181" y="157"/>
                  <a:pt x="183" y="155"/>
                </a:cubicBezTo>
                <a:cubicBezTo>
                  <a:pt x="185" y="153"/>
                  <a:pt x="187" y="139"/>
                  <a:pt x="188" y="136"/>
                </a:cubicBezTo>
                <a:cubicBezTo>
                  <a:pt x="189" y="132"/>
                  <a:pt x="191" y="123"/>
                  <a:pt x="191" y="121"/>
                </a:cubicBezTo>
                <a:cubicBezTo>
                  <a:pt x="191" y="119"/>
                  <a:pt x="192" y="114"/>
                  <a:pt x="192" y="112"/>
                </a:cubicBezTo>
                <a:cubicBezTo>
                  <a:pt x="190" y="110"/>
                  <a:pt x="188" y="100"/>
                  <a:pt x="188" y="97"/>
                </a:cubicBezTo>
                <a:cubicBezTo>
                  <a:pt x="188" y="94"/>
                  <a:pt x="189" y="73"/>
                  <a:pt x="189" y="70"/>
                </a:cubicBezTo>
                <a:cubicBezTo>
                  <a:pt x="189" y="67"/>
                  <a:pt x="177" y="48"/>
                  <a:pt x="176" y="48"/>
                </a:cubicBezTo>
                <a:close/>
                <a:moveTo>
                  <a:pt x="166" y="203"/>
                </a:moveTo>
                <a:lnTo>
                  <a:pt x="166" y="203"/>
                </a:lnTo>
                <a:cubicBezTo>
                  <a:pt x="162" y="208"/>
                  <a:pt x="168" y="214"/>
                  <a:pt x="168" y="214"/>
                </a:cubicBezTo>
                <a:cubicBezTo>
                  <a:pt x="165" y="210"/>
                  <a:pt x="166" y="203"/>
                  <a:pt x="166" y="203"/>
                </a:cubicBezTo>
                <a:close/>
                <a:moveTo>
                  <a:pt x="117" y="207"/>
                </a:moveTo>
                <a:lnTo>
                  <a:pt x="117" y="207"/>
                </a:lnTo>
                <a:cubicBezTo>
                  <a:pt x="115" y="209"/>
                  <a:pt x="114" y="211"/>
                  <a:pt x="114" y="211"/>
                </a:cubicBezTo>
                <a:cubicBezTo>
                  <a:pt x="113" y="215"/>
                  <a:pt x="110" y="217"/>
                  <a:pt x="106" y="218"/>
                </a:cubicBezTo>
                <a:lnTo>
                  <a:pt x="108" y="219"/>
                </a:lnTo>
                <a:cubicBezTo>
                  <a:pt x="112" y="218"/>
                  <a:pt x="115" y="214"/>
                  <a:pt x="117" y="207"/>
                </a:cubicBezTo>
                <a:close/>
              </a:path>
            </a:pathLst>
          </a:custGeom>
          <a:solidFill>
            <a:schemeClr val="accent1"/>
          </a:solidFill>
          <a:ln>
            <a:noFill/>
          </a:ln>
          <a:extLst>
            <a:ext uri="{91240B29-F687-4f45-9708-019B960494DF}">
              <a14:hiddenLine xmlns="" xmlns:a14="http://schemas.microsoft.com/office/drawing/2010/main" w="0">
                <a:solidFill>
                  <a:srgbClr val="000000"/>
                </a:solidFill>
                <a:prstDash val="solid"/>
                <a:round/>
                <a:headEnd/>
                <a:tailEnd/>
              </a14:hiddenLine>
            </a:ext>
          </a:extLst>
        </p:spPr>
        <p:txBody>
          <a:bodyPr/>
          <a:lstStyle/>
          <a:p>
            <a:endParaRPr lang="en-US"/>
          </a:p>
        </p:txBody>
      </p:sp>
    </p:spTree>
    <p:extLst>
      <p:ext uri="{BB962C8B-B14F-4D97-AF65-F5344CB8AC3E}">
        <p14:creationId xmlns:p14="http://schemas.microsoft.com/office/powerpoint/2010/main" val="22028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9</a:t>
            </a:fld>
            <a:endParaRPr lang="uk-UA" dirty="0"/>
          </a:p>
        </p:txBody>
      </p:sp>
      <p:sp>
        <p:nvSpPr>
          <p:cNvPr id="6" name="Rectangle 5"/>
          <p:cNvSpPr/>
          <p:nvPr/>
        </p:nvSpPr>
        <p:spPr>
          <a:xfrm>
            <a:off x="227012" y="228600"/>
            <a:ext cx="11734800"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Rectangle 7"/>
          <p:cNvSpPr/>
          <p:nvPr/>
        </p:nvSpPr>
        <p:spPr>
          <a:xfrm>
            <a:off x="9828211" y="228600"/>
            <a:ext cx="2123991" cy="60198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Notes</a:t>
            </a:r>
          </a:p>
        </p:txBody>
      </p:sp>
      <p:sp>
        <p:nvSpPr>
          <p:cNvPr id="10" name="Rectangle 9"/>
          <p:cNvSpPr/>
          <p:nvPr/>
        </p:nvSpPr>
        <p:spPr>
          <a:xfrm>
            <a:off x="229435" y="228600"/>
            <a:ext cx="9601199" cy="533400"/>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GB" sz="2800" dirty="0">
                <a:solidFill>
                  <a:schemeClr val="tx1"/>
                </a:solidFill>
              </a:rPr>
              <a:t>Example</a:t>
            </a:r>
            <a:r>
              <a:rPr lang="en-US" sz="2800" dirty="0">
                <a:solidFill>
                  <a:schemeClr val="tx1"/>
                </a:solidFill>
              </a:rPr>
              <a:t>: Backend Architecture</a:t>
            </a:r>
          </a:p>
        </p:txBody>
      </p:sp>
      <p:sp>
        <p:nvSpPr>
          <p:cNvPr id="17" name="Rectangle 16"/>
          <p:cNvSpPr/>
          <p:nvPr/>
        </p:nvSpPr>
        <p:spPr>
          <a:xfrm>
            <a:off x="9836610" y="4528415"/>
            <a:ext cx="2123991" cy="1719985"/>
          </a:xfrm>
          <a:prstGeom prst="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Key</a:t>
            </a:r>
          </a:p>
        </p:txBody>
      </p:sp>
      <p:cxnSp>
        <p:nvCxnSpPr>
          <p:cNvPr id="73" name="Straight Connector 72"/>
          <p:cNvCxnSpPr/>
          <p:nvPr/>
        </p:nvCxnSpPr>
        <p:spPr>
          <a:xfrm>
            <a:off x="9980612" y="685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80612" y="1066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80612" y="1447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980612" y="1828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980612" y="2209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980612" y="2590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80612" y="2971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980612" y="3352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980612" y="3733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980612" y="4114800"/>
            <a:ext cx="182880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79053" y="2911598"/>
            <a:ext cx="628937" cy="0"/>
          </a:xfrm>
          <a:prstGeom prst="line">
            <a:avLst/>
          </a:prstGeom>
          <a:ln w="5715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50885" y="2911598"/>
            <a:ext cx="521394" cy="0"/>
          </a:xfrm>
          <a:prstGeom prst="line">
            <a:avLst/>
          </a:prstGeom>
          <a:ln w="571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02464" y="1858366"/>
            <a:ext cx="1876589" cy="2106463"/>
          </a:xfrm>
          <a:prstGeom prst="roundRect">
            <a:avLst/>
          </a:prstGeom>
          <a:no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800" dirty="0">
              <a:solidFill>
                <a:srgbClr val="FFFFFF"/>
              </a:solidFill>
            </a:endParaRPr>
          </a:p>
        </p:txBody>
      </p:sp>
      <p:sp>
        <p:nvSpPr>
          <p:cNvPr id="24" name="Rounded Rectangle 23"/>
          <p:cNvSpPr/>
          <p:nvPr/>
        </p:nvSpPr>
        <p:spPr>
          <a:xfrm>
            <a:off x="2907990" y="1858366"/>
            <a:ext cx="1780065" cy="2106463"/>
          </a:xfrm>
          <a:prstGeom prst="roundRect">
            <a:avLst/>
          </a:prstGeom>
          <a:no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800" dirty="0">
              <a:solidFill>
                <a:srgbClr val="FFFFFF"/>
              </a:solidFill>
            </a:endParaRPr>
          </a:p>
        </p:txBody>
      </p:sp>
      <p:sp>
        <p:nvSpPr>
          <p:cNvPr id="25" name="Rounded Rectangle 24"/>
          <p:cNvSpPr/>
          <p:nvPr/>
        </p:nvSpPr>
        <p:spPr>
          <a:xfrm>
            <a:off x="7672280" y="890546"/>
            <a:ext cx="1916993" cy="4864728"/>
          </a:xfrm>
          <a:prstGeom prst="roundRect">
            <a:avLst/>
          </a:prstGeom>
          <a:no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800" dirty="0">
              <a:solidFill>
                <a:srgbClr val="FFFFFF"/>
              </a:solidFill>
            </a:endParaRPr>
          </a:p>
        </p:txBody>
      </p:sp>
      <p:sp>
        <p:nvSpPr>
          <p:cNvPr id="26" name="Rounded Rectangle 25"/>
          <p:cNvSpPr/>
          <p:nvPr/>
        </p:nvSpPr>
        <p:spPr>
          <a:xfrm>
            <a:off x="1236660" y="4753795"/>
            <a:ext cx="3813512" cy="1001479"/>
          </a:xfrm>
          <a:prstGeom prst="roundRect">
            <a:avLst/>
          </a:prstGeom>
          <a:no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800" dirty="0">
              <a:solidFill>
                <a:srgbClr val="FFFFFF"/>
              </a:solidFill>
            </a:endParaRPr>
          </a:p>
        </p:txBody>
      </p:sp>
      <p:cxnSp>
        <p:nvCxnSpPr>
          <p:cNvPr id="27" name="Straight Connector 26"/>
          <p:cNvCxnSpPr/>
          <p:nvPr/>
        </p:nvCxnSpPr>
        <p:spPr>
          <a:xfrm flipV="1">
            <a:off x="1578980" y="3964829"/>
            <a:ext cx="0" cy="788967"/>
          </a:xfrm>
          <a:prstGeom prst="line">
            <a:avLst/>
          </a:prstGeom>
          <a:ln w="5715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301655" y="3964829"/>
            <a:ext cx="7952" cy="788966"/>
          </a:xfrm>
          <a:prstGeom prst="line">
            <a:avLst/>
          </a:prstGeom>
          <a:ln w="571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233892" y="1828800"/>
            <a:ext cx="1916993" cy="2136029"/>
          </a:xfrm>
          <a:prstGeom prst="roundRect">
            <a:avLst/>
          </a:prstGeom>
          <a:noFill/>
          <a:ln w="190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800" dirty="0">
              <a:solidFill>
                <a:srgbClr val="FFFFFF"/>
              </a:solidFill>
            </a:endParaRPr>
          </a:p>
        </p:txBody>
      </p:sp>
      <p:cxnSp>
        <p:nvCxnSpPr>
          <p:cNvPr id="34" name="Straight Connector 33"/>
          <p:cNvCxnSpPr/>
          <p:nvPr/>
        </p:nvCxnSpPr>
        <p:spPr>
          <a:xfrm>
            <a:off x="4712498" y="2911597"/>
            <a:ext cx="521394" cy="0"/>
          </a:xfrm>
          <a:prstGeom prst="line">
            <a:avLst/>
          </a:prstGeom>
          <a:ln w="571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27450" y="5791200"/>
            <a:ext cx="914400" cy="164327"/>
          </a:xfrm>
          <a:prstGeom prst="rect">
            <a:avLst/>
          </a:prstGeom>
          <a:noFill/>
        </p:spPr>
        <p:txBody>
          <a:bodyPr wrap="none" lIns="0" tIns="0" rIns="0" bIns="0" rtlCol="0">
            <a:noAutofit/>
          </a:bodyPr>
          <a:lstStyle/>
          <a:p>
            <a:pPr>
              <a:lnSpc>
                <a:spcPct val="90000"/>
              </a:lnSpc>
            </a:pPr>
            <a:r>
              <a:rPr lang="en-US" sz="1200"/>
              <a:t>Backends</a:t>
            </a:r>
            <a:endParaRPr lang="en-US" sz="1200" dirty="0"/>
          </a:p>
        </p:txBody>
      </p:sp>
      <p:sp>
        <p:nvSpPr>
          <p:cNvPr id="37" name="TextBox 36"/>
          <p:cNvSpPr txBox="1"/>
          <p:nvPr/>
        </p:nvSpPr>
        <p:spPr>
          <a:xfrm>
            <a:off x="5417809" y="4001061"/>
            <a:ext cx="914400" cy="164327"/>
          </a:xfrm>
          <a:prstGeom prst="rect">
            <a:avLst/>
          </a:prstGeom>
          <a:noFill/>
        </p:spPr>
        <p:txBody>
          <a:bodyPr wrap="none" lIns="0" tIns="0" rIns="0" bIns="0" rtlCol="0">
            <a:noAutofit/>
          </a:bodyPr>
          <a:lstStyle/>
          <a:p>
            <a:pPr>
              <a:lnSpc>
                <a:spcPct val="90000"/>
              </a:lnSpc>
            </a:pPr>
            <a:r>
              <a:rPr lang="en-US" sz="1200" dirty="0"/>
              <a:t>Integration</a:t>
            </a:r>
          </a:p>
        </p:txBody>
      </p:sp>
      <p:sp>
        <p:nvSpPr>
          <p:cNvPr id="38" name="TextBox 37"/>
          <p:cNvSpPr txBox="1"/>
          <p:nvPr/>
        </p:nvSpPr>
        <p:spPr>
          <a:xfrm>
            <a:off x="533522" y="4005933"/>
            <a:ext cx="914400" cy="164327"/>
          </a:xfrm>
          <a:prstGeom prst="rect">
            <a:avLst/>
          </a:prstGeom>
          <a:noFill/>
        </p:spPr>
        <p:txBody>
          <a:bodyPr wrap="none" lIns="0" tIns="0" rIns="0" bIns="0" rtlCol="0">
            <a:noAutofit/>
          </a:bodyPr>
          <a:lstStyle/>
          <a:p>
            <a:pPr>
              <a:lnSpc>
                <a:spcPct val="90000"/>
              </a:lnSpc>
            </a:pPr>
            <a:r>
              <a:rPr lang="en-US" sz="1200" dirty="0"/>
              <a:t>Channels</a:t>
            </a:r>
          </a:p>
        </p:txBody>
      </p:sp>
      <p:sp>
        <p:nvSpPr>
          <p:cNvPr id="39" name="TextBox 38"/>
          <p:cNvSpPr txBox="1"/>
          <p:nvPr/>
        </p:nvSpPr>
        <p:spPr>
          <a:xfrm>
            <a:off x="3126558" y="4001061"/>
            <a:ext cx="914400" cy="164327"/>
          </a:xfrm>
          <a:prstGeom prst="rect">
            <a:avLst/>
          </a:prstGeom>
          <a:noFill/>
        </p:spPr>
        <p:txBody>
          <a:bodyPr wrap="none" lIns="0" tIns="0" rIns="0" bIns="0" rtlCol="0">
            <a:noAutofit/>
          </a:bodyPr>
          <a:lstStyle/>
          <a:p>
            <a:pPr>
              <a:lnSpc>
                <a:spcPct val="90000"/>
              </a:lnSpc>
            </a:pPr>
            <a:r>
              <a:rPr lang="en-US" sz="1200" dirty="0"/>
              <a:t>Bots</a:t>
            </a:r>
          </a:p>
        </p:txBody>
      </p:sp>
      <p:sp>
        <p:nvSpPr>
          <p:cNvPr id="40" name="TextBox 39"/>
          <p:cNvSpPr txBox="1"/>
          <p:nvPr/>
        </p:nvSpPr>
        <p:spPr>
          <a:xfrm>
            <a:off x="1364653" y="5770081"/>
            <a:ext cx="914400" cy="164327"/>
          </a:xfrm>
          <a:prstGeom prst="rect">
            <a:avLst/>
          </a:prstGeom>
          <a:noFill/>
        </p:spPr>
        <p:txBody>
          <a:bodyPr wrap="none" lIns="0" tIns="0" rIns="0" bIns="0" rtlCol="0">
            <a:noAutofit/>
          </a:bodyPr>
          <a:lstStyle/>
          <a:p>
            <a:pPr>
              <a:lnSpc>
                <a:spcPct val="90000"/>
              </a:lnSpc>
            </a:pPr>
            <a:r>
              <a:rPr lang="en-US" sz="1200" dirty="0"/>
              <a:t>Analytics</a:t>
            </a:r>
          </a:p>
        </p:txBody>
      </p:sp>
    </p:spTree>
    <p:extLst>
      <p:ext uri="{BB962C8B-B14F-4D97-AF65-F5344CB8AC3E}">
        <p14:creationId xmlns:p14="http://schemas.microsoft.com/office/powerpoint/2010/main" val="16082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34"/>
  <p:tag name="ARTICULATE_PROJECT_OPEN" val="0"/>
</p:tagLst>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101005</TotalTime>
  <Words>323</Words>
  <Application>Microsoft Office PowerPoint</Application>
  <PresentationFormat>Custom</PresentationFormat>
  <Paragraphs>86</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Helvetica</vt:lpstr>
      <vt:lpstr>Mangal</vt:lpstr>
      <vt:lpstr>Wingdings</vt:lpstr>
      <vt:lpstr>Oracle_16x9_2014</vt:lpstr>
      <vt:lpstr>PowerPoint Presentation</vt:lpstr>
      <vt:lpstr>PowerPoint Presentation</vt:lpstr>
      <vt:lpstr>PowerPoint Presentation</vt:lpstr>
      <vt:lpstr>PowerPoint Presentation</vt:lpstr>
      <vt:lpstr>PowerPoint Presentation</vt:lpstr>
      <vt:lpstr>PowerPoint Presentation</vt:lpstr>
      <vt:lpstr>Step 4 – Channels Workbook</vt:lpstr>
      <vt:lpstr>PowerPoint Presentation</vt:lpstr>
      <vt:lpstr>PowerPoint Presentation</vt:lpstr>
    </vt:vector>
  </TitlesOfParts>
  <Company>Oracle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Mobile Platform Overview</dc:title>
  <dc:creator>Shay Shmeltzer</dc:creator>
  <cp:keywords>Mobile</cp:keywords>
  <cp:lastModifiedBy>EGARGALL</cp:lastModifiedBy>
  <cp:revision>1378</cp:revision>
  <cp:lastPrinted>2018-10-09T15:13:27Z</cp:lastPrinted>
  <dcterms:created xsi:type="dcterms:W3CDTF">2014-04-23T00:57:37Z</dcterms:created>
  <dcterms:modified xsi:type="dcterms:W3CDTF">2018-10-09T15:13:43Z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ArticulateGUID">
    <vt:lpwstr>DC6F3389-0EDD-4AF0-83A0-936A0C965F7A</vt:lpwstr>
  </property>
  <property fmtid="{D5CDD505-2E9C-101B-9397-08002B2CF9AE}" pid="6" name="ArticulatePath">
    <vt:lpwstr>MCS-Partner Webcast</vt:lpwstr>
  </property>
</Properties>
</file>